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7" r:id="rId1"/>
  </p:sldMasterIdLst>
  <p:notesMasterIdLst>
    <p:notesMasterId r:id="rId11"/>
  </p:notesMasterIdLst>
  <p:handoutMasterIdLst>
    <p:handoutMasterId r:id="rId12"/>
  </p:handoutMasterIdLst>
  <p:sldIdLst>
    <p:sldId id="302" r:id="rId2"/>
    <p:sldId id="331" r:id="rId3"/>
    <p:sldId id="301" r:id="rId4"/>
    <p:sldId id="327" r:id="rId5"/>
    <p:sldId id="328" r:id="rId6"/>
    <p:sldId id="329" r:id="rId7"/>
    <p:sldId id="330" r:id="rId8"/>
    <p:sldId id="332" r:id="rId9"/>
    <p:sldId id="272" r:id="rId10"/>
  </p:sldIdLst>
  <p:sldSz cx="12192000" cy="685800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7" autoAdjust="0"/>
    <p:restoredTop sz="94660"/>
  </p:normalViewPr>
  <p:slideViewPr>
    <p:cSldViewPr snapToGrid="0">
      <p:cViewPr varScale="1">
        <p:scale>
          <a:sx n="69" d="100"/>
          <a:sy n="69" d="100"/>
        </p:scale>
        <p:origin x="738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13" tIns="45706" rIns="91413" bIns="45706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13" tIns="45706" rIns="91413" bIns="45706" rtlCol="0"/>
          <a:lstStyle>
            <a:lvl1pPr algn="r">
              <a:defRPr sz="1200"/>
            </a:lvl1pPr>
          </a:lstStyle>
          <a:p>
            <a:fld id="{3D6F5B88-1E7E-4544-9E88-C7214C7424A5}" type="datetimeFigureOut">
              <a:rPr lang="en-US" smtClean="0"/>
              <a:t>4/4/2018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13" tIns="45706" rIns="91413" bIns="45706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13" tIns="45706" rIns="91413" bIns="45706" rtlCol="0" anchor="b"/>
          <a:lstStyle>
            <a:lvl1pPr algn="r">
              <a:defRPr sz="1200"/>
            </a:lvl1pPr>
          </a:lstStyle>
          <a:p>
            <a:fld id="{BD013B29-364B-41CB-BF1B-54AE4C6463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948191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13" tIns="45706" rIns="91413" bIns="45706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13" tIns="45706" rIns="91413" bIns="45706" rtlCol="0"/>
          <a:lstStyle>
            <a:lvl1pPr algn="r">
              <a:defRPr sz="1200"/>
            </a:lvl1pPr>
          </a:lstStyle>
          <a:p>
            <a:fld id="{2F85130A-CB3B-4F83-9B87-A6B753C11EC7}" type="datetimeFigureOut">
              <a:rPr lang="en-US" smtClean="0"/>
              <a:t>4/4/2018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13" tIns="45706" rIns="91413" bIns="45706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13" tIns="45706" rIns="91413" bIns="45706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13" tIns="45706" rIns="91413" bIns="45706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13" tIns="45706" rIns="91413" bIns="45706" rtlCol="0" anchor="b"/>
          <a:lstStyle>
            <a:lvl1pPr algn="r">
              <a:defRPr sz="1200"/>
            </a:lvl1pPr>
          </a:lstStyle>
          <a:p>
            <a:fld id="{84D60F94-75F6-401B-B297-4B558D4F34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94892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D60F94-75F6-401B-B297-4B558D4F343F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724808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D60F94-75F6-401B-B297-4B558D4F343F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5169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CDC47715-28D7-4E3C-92B4-B9F08B26FF98}" type="datetimeFigureOut">
              <a:rPr lang="en-US" smtClean="0"/>
              <a:t>4/4/2018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EA31D7-2720-4F8F-AAED-FDE37BCF7EF1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040327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C47715-28D7-4E3C-92B4-B9F08B26FF98}" type="datetimeFigureOut">
              <a:rPr lang="en-US" smtClean="0"/>
              <a:t>4/4/2018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EA31D7-2720-4F8F-AAED-FDE37BCF7E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77263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1" y="762000"/>
            <a:ext cx="7581900" cy="5410200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C47715-28D7-4E3C-92B4-B9F08B26FF98}" type="datetimeFigureOut">
              <a:rPr lang="en-US" smtClean="0"/>
              <a:t>4/4/2018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EA31D7-2720-4F8F-AAED-FDE37BCF7EF1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939683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C47715-28D7-4E3C-92B4-B9F08B26FF98}" type="datetimeFigureOut">
              <a:rPr lang="en-US" smtClean="0"/>
              <a:t>4/4/2018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EA31D7-2720-4F8F-AAED-FDE37BCF7E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5698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C47715-28D7-4E3C-92B4-B9F08B26FF98}" type="datetimeFigureOut">
              <a:rPr lang="en-US" smtClean="0"/>
              <a:t>4/4/2018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EA31D7-2720-4F8F-AAED-FDE37BCF7EF1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038071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7" y="2286000"/>
            <a:ext cx="4754880" cy="402336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C47715-28D7-4E3C-92B4-B9F08B26FF98}" type="datetimeFigureOut">
              <a:rPr lang="en-US" smtClean="0"/>
              <a:t>4/4/2018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EA31D7-2720-4F8F-AAED-FDE37BCF7E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3177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9088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90888" y="2967788"/>
            <a:ext cx="4754880" cy="334157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C47715-28D7-4E3C-92B4-B9F08B26FF98}" type="datetimeFigureOut">
              <a:rPr lang="en-US" smtClean="0"/>
              <a:t>4/4/2018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EA31D7-2720-4F8F-AAED-FDE37BCF7E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64301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C47715-28D7-4E3C-92B4-B9F08B26FF98}" type="datetimeFigureOut">
              <a:rPr lang="en-US" smtClean="0"/>
              <a:t>4/4/2018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EA31D7-2720-4F8F-AAED-FDE37BCF7E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65787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C47715-28D7-4E3C-92B4-B9F08B26FF98}" type="datetimeFigureOut">
              <a:rPr lang="en-US" smtClean="0"/>
              <a:t>4/4/2018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EA31D7-2720-4F8F-AAED-FDE37BCF7E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22441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C47715-28D7-4E3C-92B4-B9F08B26FF98}" type="datetimeFigureOut">
              <a:rPr lang="en-US" smtClean="0"/>
              <a:t>4/4/2018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EA31D7-2720-4F8F-AAED-FDE37BCF7E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71125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1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C47715-28D7-4E3C-92B4-B9F08B26FF98}" type="datetimeFigureOut">
              <a:rPr lang="en-US" smtClean="0"/>
              <a:t>4/4/2018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EA31D7-2720-4F8F-AAED-FDE37BCF7EF1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435462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3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9" y="6470704"/>
            <a:ext cx="2154143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CDC47715-28D7-4E3C-92B4-B9F08B26FF98}" type="datetimeFigureOut">
              <a:rPr lang="en-US" smtClean="0"/>
              <a:t>4/4/2018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9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E7EA31D7-2720-4F8F-AAED-FDE37BCF7EF1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573461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8" r:id="rId1"/>
    <p:sldLayoutId id="2147483739" r:id="rId2"/>
    <p:sldLayoutId id="2147483740" r:id="rId3"/>
    <p:sldLayoutId id="2147483741" r:id="rId4"/>
    <p:sldLayoutId id="2147483742" r:id="rId5"/>
    <p:sldLayoutId id="2147483743" r:id="rId6"/>
    <p:sldLayoutId id="2147483744" r:id="rId7"/>
    <p:sldLayoutId id="2147483745" r:id="rId8"/>
    <p:sldLayoutId id="2147483746" r:id="rId9"/>
    <p:sldLayoutId id="2147483747" r:id="rId10"/>
    <p:sldLayoutId id="2147483748" r:id="rId11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50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facebook.com/" TargetMode="External"/><Relationship Id="rId2" Type="http://schemas.openxmlformats.org/officeDocument/2006/relationships/hyperlink" Target="mailto:james.simpson@pargas.fi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hyperlink" Target="http://www.twitter.com/" TargetMode="External"/><Relationship Id="rId4" Type="http://schemas.openxmlformats.org/officeDocument/2006/relationships/hyperlink" Target="http://www.instagram.com/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365125"/>
            <a:ext cx="5151120" cy="208620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/>
          </a:bodyPr>
          <a:lstStyle/>
          <a:p>
            <a:r>
              <a:rPr lang="en-GB" dirty="0" smtClean="0"/>
              <a:t>Financing: Central Baltic 1.5m€</a:t>
            </a:r>
          </a:p>
          <a:p>
            <a:r>
              <a:rPr lang="en-GB" dirty="0" smtClean="0"/>
              <a:t>Project period</a:t>
            </a:r>
            <a:r>
              <a:rPr lang="sv-SE" dirty="0" smtClean="0"/>
              <a:t>: 1.10.2016 - 31.8.2019</a:t>
            </a:r>
          </a:p>
          <a:p>
            <a:r>
              <a:rPr lang="sv-SE" dirty="0" smtClean="0"/>
              <a:t>8 </a:t>
            </a:r>
            <a:r>
              <a:rPr lang="sv-SE" dirty="0" err="1" smtClean="0"/>
              <a:t>project</a:t>
            </a:r>
            <a:r>
              <a:rPr lang="sv-SE" dirty="0" smtClean="0"/>
              <a:t> partners</a:t>
            </a:r>
          </a:p>
          <a:p>
            <a:r>
              <a:rPr lang="sv-SE" dirty="0" smtClean="0"/>
              <a:t>Åbo Akademi </a:t>
            </a:r>
            <a:r>
              <a:rPr lang="sv-SE" sz="1900" dirty="0" smtClean="0"/>
              <a:t>(</a:t>
            </a:r>
            <a:r>
              <a:rPr lang="sv-SE" sz="1900" dirty="0" err="1" smtClean="0"/>
              <a:t>Lead</a:t>
            </a:r>
            <a:r>
              <a:rPr lang="sv-SE" sz="1900" dirty="0" smtClean="0"/>
              <a:t> partner, Nina Söderlund)</a:t>
            </a:r>
          </a:p>
          <a:p>
            <a:pPr lvl="1"/>
            <a:r>
              <a:rPr lang="sv-SE" dirty="0" smtClean="0"/>
              <a:t>Pargas stad</a:t>
            </a:r>
          </a:p>
          <a:p>
            <a:pPr lvl="1"/>
            <a:r>
              <a:rPr lang="sv-SE" dirty="0" err="1" smtClean="0"/>
              <a:t>Novia</a:t>
            </a:r>
            <a:r>
              <a:rPr lang="sv-SE" dirty="0" smtClean="0"/>
              <a:t> UAS</a:t>
            </a:r>
          </a:p>
          <a:p>
            <a:pPr lvl="1"/>
            <a:r>
              <a:rPr lang="en-US" dirty="0" err="1" smtClean="0"/>
              <a:t>Föreningen</a:t>
            </a:r>
            <a:r>
              <a:rPr lang="en-US" dirty="0" smtClean="0"/>
              <a:t> </a:t>
            </a:r>
            <a:r>
              <a:rPr lang="en-US" dirty="0" err="1"/>
              <a:t>Franciscus</a:t>
            </a:r>
            <a:r>
              <a:rPr lang="en-US" dirty="0"/>
              <a:t> </a:t>
            </a:r>
            <a:r>
              <a:rPr lang="en-US" dirty="0" err="1"/>
              <a:t>på</a:t>
            </a:r>
            <a:r>
              <a:rPr lang="en-US" dirty="0"/>
              <a:t> </a:t>
            </a:r>
            <a:r>
              <a:rPr lang="en-US" dirty="0" err="1" smtClean="0"/>
              <a:t>Kökar</a:t>
            </a:r>
            <a:endParaRPr lang="en-US" dirty="0" smtClean="0"/>
          </a:p>
          <a:p>
            <a:pPr lvl="1"/>
            <a:r>
              <a:rPr lang="en-US" dirty="0" err="1" smtClean="0"/>
              <a:t>Sottunga</a:t>
            </a:r>
            <a:r>
              <a:rPr lang="en-US" dirty="0" smtClean="0"/>
              <a:t> </a:t>
            </a:r>
            <a:r>
              <a:rPr lang="en-US" dirty="0" err="1" smtClean="0"/>
              <a:t>kommun</a:t>
            </a:r>
            <a:endParaRPr lang="en-US" dirty="0" smtClean="0"/>
          </a:p>
          <a:p>
            <a:pPr lvl="1"/>
            <a:r>
              <a:rPr lang="en-US" dirty="0" err="1" smtClean="0"/>
              <a:t>Söderhamn</a:t>
            </a:r>
            <a:r>
              <a:rPr lang="en-US" dirty="0" smtClean="0"/>
              <a:t> </a:t>
            </a:r>
            <a:r>
              <a:rPr lang="en-US" dirty="0" err="1" smtClean="0"/>
              <a:t>kommun</a:t>
            </a:r>
            <a:endParaRPr lang="en-US" dirty="0" smtClean="0"/>
          </a:p>
          <a:p>
            <a:pPr lvl="1"/>
            <a:r>
              <a:rPr lang="en-US" dirty="0" err="1" smtClean="0"/>
              <a:t>Östhammar</a:t>
            </a:r>
            <a:r>
              <a:rPr lang="en-US" dirty="0"/>
              <a:t> </a:t>
            </a:r>
            <a:r>
              <a:rPr lang="en-US" dirty="0" err="1" smtClean="0"/>
              <a:t>kommun</a:t>
            </a:r>
            <a:endParaRPr lang="en-US" dirty="0" smtClean="0"/>
          </a:p>
          <a:p>
            <a:pPr lvl="1"/>
            <a:r>
              <a:rPr lang="en-US" dirty="0" err="1" smtClean="0"/>
              <a:t>Pilgrimstid</a:t>
            </a:r>
            <a:r>
              <a:rPr lang="en-US" dirty="0" smtClean="0"/>
              <a:t> </a:t>
            </a:r>
            <a:r>
              <a:rPr lang="en-US" dirty="0" err="1" smtClean="0"/>
              <a:t>Sverige</a:t>
            </a:r>
            <a:endParaRPr lang="sv-SE" dirty="0"/>
          </a:p>
          <a:p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sz="half" idx="2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39891" y="1141061"/>
            <a:ext cx="3304309" cy="3697050"/>
          </a:xfr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24382" y="5033875"/>
            <a:ext cx="4219818" cy="12754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55722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492" y="294271"/>
            <a:ext cx="10747214" cy="6189656"/>
          </a:xfrm>
        </p:spPr>
      </p:pic>
    </p:spTree>
    <p:extLst>
      <p:ext uri="{BB962C8B-B14F-4D97-AF65-F5344CB8AC3E}">
        <p14:creationId xmlns:p14="http://schemas.microsoft.com/office/powerpoint/2010/main" val="337463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i-FI" dirty="0"/>
              <a:t>James </a:t>
            </a:r>
            <a:r>
              <a:rPr lang="fi-FI" dirty="0" smtClean="0"/>
              <a:t/>
            </a:r>
            <a:br>
              <a:rPr lang="fi-FI" dirty="0" smtClean="0"/>
            </a:br>
            <a:r>
              <a:rPr lang="fi-FI" dirty="0" smtClean="0"/>
              <a:t>Simpson </a:t>
            </a:r>
            <a:endParaRPr lang="sv-FI" dirty="0"/>
          </a:p>
        </p:txBody>
      </p:sp>
      <p:sp>
        <p:nvSpPr>
          <p:cNvPr id="5" name="TextBox 4"/>
          <p:cNvSpPr txBox="1"/>
          <p:nvPr/>
        </p:nvSpPr>
        <p:spPr>
          <a:xfrm>
            <a:off x="975126" y="1926370"/>
            <a:ext cx="4909038" cy="71096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sv-FI" sz="2400" dirty="0">
              <a:solidFill>
                <a:schemeClr val="bg2"/>
              </a:solidFill>
            </a:endParaRPr>
          </a:p>
          <a:p>
            <a:r>
              <a:rPr lang="fi-FI" sz="2400" dirty="0" smtClean="0"/>
              <a:t>Project </a:t>
            </a:r>
            <a:r>
              <a:rPr lang="fi-FI" sz="2400" dirty="0" err="1" smtClean="0"/>
              <a:t>manager</a:t>
            </a:r>
            <a:r>
              <a:rPr lang="fi-FI" sz="2400" dirty="0" smtClean="0"/>
              <a:t> </a:t>
            </a:r>
            <a:r>
              <a:rPr lang="fi-FI" sz="2400" dirty="0"/>
              <a:t>– </a:t>
            </a:r>
            <a:endParaRPr lang="fi-FI" sz="2400" dirty="0" smtClean="0"/>
          </a:p>
          <a:p>
            <a:r>
              <a:rPr lang="fi-FI" sz="2400" dirty="0" smtClean="0"/>
              <a:t>City of </a:t>
            </a:r>
            <a:r>
              <a:rPr lang="fi-FI" sz="2400" dirty="0" err="1" smtClean="0"/>
              <a:t>Pargas</a:t>
            </a:r>
            <a:endParaRPr lang="fi-FI" sz="2400" dirty="0" smtClean="0"/>
          </a:p>
          <a:p>
            <a:endParaRPr lang="sv-FI" sz="2200" u="sng" dirty="0" smtClean="0">
              <a:solidFill>
                <a:schemeClr val="bg2"/>
              </a:solidFill>
            </a:endParaRPr>
          </a:p>
          <a:p>
            <a:r>
              <a:rPr lang="sv-FI" sz="2200" u="sng" dirty="0" smtClean="0">
                <a:solidFill>
                  <a:schemeClr val="accent5">
                    <a:lumMod val="75000"/>
                  </a:schemeClr>
                </a:solidFill>
                <a:hlinkClick r:id="rId2"/>
              </a:rPr>
              <a:t>james.simpson@pargas.fi</a:t>
            </a:r>
            <a:r>
              <a:rPr lang="sv-FI" sz="2200" u="sng" dirty="0" smtClean="0">
                <a:solidFill>
                  <a:schemeClr val="accent5">
                    <a:lumMod val="75000"/>
                  </a:schemeClr>
                </a:solidFill>
              </a:rPr>
              <a:t> </a:t>
            </a:r>
            <a:endParaRPr lang="en-US" sz="2200" u="sng" dirty="0" smtClean="0">
              <a:solidFill>
                <a:schemeClr val="accent5">
                  <a:lumMod val="75000"/>
                </a:schemeClr>
              </a:solidFill>
            </a:endParaRPr>
          </a:p>
          <a:p>
            <a:r>
              <a:rPr lang="sv-FI" sz="2200" dirty="0" smtClean="0">
                <a:solidFill>
                  <a:schemeClr val="accent5">
                    <a:lumMod val="75000"/>
                  </a:schemeClr>
                </a:solidFill>
              </a:rPr>
              <a:t>Tel: +358 40 488 5977</a:t>
            </a:r>
          </a:p>
          <a:p>
            <a:endParaRPr lang="sv-FI" sz="2200" dirty="0" smtClean="0">
              <a:solidFill>
                <a:schemeClr val="accent5">
                  <a:lumMod val="75000"/>
                </a:schemeClr>
              </a:solidFill>
            </a:endParaRPr>
          </a:p>
          <a:p>
            <a:r>
              <a:rPr lang="sv-FI" sz="2200" dirty="0" smtClean="0">
                <a:solidFill>
                  <a:schemeClr val="accent5">
                    <a:lumMod val="75000"/>
                  </a:schemeClr>
                </a:solidFill>
              </a:rPr>
              <a:t>@</a:t>
            </a:r>
            <a:r>
              <a:rPr lang="sv-FI" sz="2200" dirty="0" err="1" smtClean="0">
                <a:solidFill>
                  <a:schemeClr val="accent5">
                    <a:lumMod val="75000"/>
                  </a:schemeClr>
                </a:solidFill>
              </a:rPr>
              <a:t>olavinreitti</a:t>
            </a:r>
            <a:r>
              <a:rPr lang="sv-FI" sz="2200" dirty="0" smtClean="0">
                <a:solidFill>
                  <a:schemeClr val="accent5">
                    <a:lumMod val="75000"/>
                  </a:schemeClr>
                </a:solidFill>
              </a:rPr>
              <a:t> </a:t>
            </a:r>
          </a:p>
          <a:p>
            <a:r>
              <a:rPr lang="en-US" sz="2200" u="sng" dirty="0" smtClean="0">
                <a:solidFill>
                  <a:schemeClr val="accent5">
                    <a:lumMod val="75000"/>
                  </a:schemeClr>
                </a:solidFill>
                <a:hlinkClick r:id="rId3"/>
              </a:rPr>
              <a:t>www.facebook.com/</a:t>
            </a:r>
            <a:r>
              <a:rPr lang="en-US" sz="2200" u="sng" dirty="0" smtClean="0">
                <a:solidFill>
                  <a:schemeClr val="accent5">
                    <a:lumMod val="75000"/>
                  </a:schemeClr>
                </a:solidFill>
              </a:rPr>
              <a:t>  </a:t>
            </a:r>
          </a:p>
          <a:p>
            <a:r>
              <a:rPr lang="en-US" sz="2200" u="sng" dirty="0" smtClean="0">
                <a:solidFill>
                  <a:schemeClr val="accent5">
                    <a:lumMod val="75000"/>
                  </a:schemeClr>
                </a:solidFill>
                <a:hlinkClick r:id="rId4"/>
              </a:rPr>
              <a:t>www.instagram.com/</a:t>
            </a:r>
            <a:endParaRPr lang="en-US" sz="2200" u="sng" dirty="0" smtClean="0">
              <a:solidFill>
                <a:schemeClr val="accent5">
                  <a:lumMod val="75000"/>
                </a:schemeClr>
              </a:solidFill>
            </a:endParaRPr>
          </a:p>
          <a:p>
            <a:r>
              <a:rPr lang="en-US" sz="2200" u="sng" dirty="0" smtClean="0">
                <a:solidFill>
                  <a:schemeClr val="accent5">
                    <a:lumMod val="75000"/>
                  </a:schemeClr>
                </a:solidFill>
                <a:hlinkClick r:id="rId5"/>
              </a:rPr>
              <a:t>www.twitter.com/ </a:t>
            </a:r>
            <a:br>
              <a:rPr lang="en-US" sz="2200" u="sng" dirty="0" smtClean="0">
                <a:solidFill>
                  <a:schemeClr val="accent5">
                    <a:lumMod val="75000"/>
                  </a:schemeClr>
                </a:solidFill>
                <a:hlinkClick r:id="rId5"/>
              </a:rPr>
            </a:br>
            <a:r>
              <a:rPr lang="en-US" sz="2200" u="sng" dirty="0" smtClean="0">
                <a:solidFill>
                  <a:schemeClr val="accent5">
                    <a:lumMod val="75000"/>
                  </a:schemeClr>
                </a:solidFill>
                <a:hlinkClick r:id="rId5"/>
              </a:rPr>
              <a:t>www.soundcloud.com/</a:t>
            </a:r>
            <a:r>
              <a:rPr lang="en-US" sz="2200" u="sng" dirty="0" smtClean="0">
                <a:solidFill>
                  <a:schemeClr val="accent5">
                    <a:lumMod val="75000"/>
                  </a:schemeClr>
                </a:solidFill>
              </a:rPr>
              <a:t> </a:t>
            </a:r>
          </a:p>
          <a:p>
            <a:endParaRPr lang="en-US" sz="2400" u="sng" dirty="0">
              <a:solidFill>
                <a:schemeClr val="bg2"/>
              </a:solidFill>
            </a:endParaRPr>
          </a:p>
          <a:p>
            <a:endParaRPr lang="en-US" u="sng" dirty="0" smtClean="0">
              <a:solidFill>
                <a:schemeClr val="bg2"/>
              </a:solidFill>
            </a:endParaRPr>
          </a:p>
          <a:p>
            <a:r>
              <a:rPr lang="en-US" dirty="0">
                <a:solidFill>
                  <a:schemeClr val="bg2"/>
                </a:solidFill>
              </a:rPr>
              <a:t> </a:t>
            </a:r>
          </a:p>
          <a:p>
            <a:endParaRPr lang="en-US" dirty="0" smtClean="0">
              <a:solidFill>
                <a:schemeClr val="bg2"/>
              </a:solidFill>
            </a:endParaRPr>
          </a:p>
          <a:p>
            <a:endParaRPr lang="en-US" dirty="0">
              <a:solidFill>
                <a:schemeClr val="bg2"/>
              </a:solidFill>
            </a:endParaRPr>
          </a:p>
          <a:p>
            <a:endParaRPr lang="en-US" dirty="0" smtClean="0">
              <a:solidFill>
                <a:schemeClr val="bg2"/>
              </a:solidFill>
            </a:endParaRPr>
          </a:p>
          <a:p>
            <a:endParaRPr lang="en-US" dirty="0" smtClean="0">
              <a:solidFill>
                <a:schemeClr val="bg2"/>
              </a:solidFill>
            </a:endParaRPr>
          </a:p>
          <a:p>
            <a:endParaRPr lang="en-US" dirty="0">
              <a:solidFill>
                <a:schemeClr val="bg2"/>
              </a:solidFill>
            </a:endParaRPr>
          </a:p>
          <a:p>
            <a:endParaRPr lang="en-US" dirty="0" smtClean="0">
              <a:solidFill>
                <a:schemeClr val="bg2"/>
              </a:solidFill>
            </a:endParaRPr>
          </a:p>
          <a:p>
            <a:endParaRPr lang="en-US" dirty="0">
              <a:solidFill>
                <a:schemeClr val="bg2"/>
              </a:solidFill>
            </a:endParaRPr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0109" y="600780"/>
            <a:ext cx="7548633" cy="5661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7903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Channels</a:t>
            </a:r>
            <a:endParaRPr lang="sv-FI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GB" dirty="0" smtClean="0"/>
              <a:t>Social Media</a:t>
            </a:r>
          </a:p>
          <a:p>
            <a:pPr lvl="1"/>
            <a:r>
              <a:rPr lang="en-GB" dirty="0" smtClean="0"/>
              <a:t>Facebook page</a:t>
            </a:r>
          </a:p>
          <a:p>
            <a:pPr lvl="1"/>
            <a:r>
              <a:rPr lang="en-GB" dirty="0" smtClean="0"/>
              <a:t>Facebook groups </a:t>
            </a:r>
          </a:p>
          <a:p>
            <a:pPr lvl="2"/>
            <a:r>
              <a:rPr lang="en-GB" dirty="0" smtClean="0"/>
              <a:t> internal, work place, interest groups  </a:t>
            </a:r>
          </a:p>
          <a:p>
            <a:pPr lvl="1"/>
            <a:r>
              <a:rPr lang="en-GB" dirty="0" smtClean="0"/>
              <a:t>Twitter</a:t>
            </a:r>
          </a:p>
          <a:p>
            <a:pPr lvl="1"/>
            <a:r>
              <a:rPr lang="en-GB" dirty="0" smtClean="0"/>
              <a:t>Instagram</a:t>
            </a:r>
          </a:p>
          <a:p>
            <a:pPr lvl="1"/>
            <a:r>
              <a:rPr lang="en-GB" dirty="0" err="1" smtClean="0"/>
              <a:t>Soundcloud</a:t>
            </a:r>
            <a:endParaRPr lang="en-GB" dirty="0" smtClean="0"/>
          </a:p>
          <a:p>
            <a:pPr lvl="1"/>
            <a:r>
              <a:rPr lang="en-GB" dirty="0" err="1" smtClean="0"/>
              <a:t>Youtube</a:t>
            </a:r>
            <a:endParaRPr lang="en-GB" dirty="0" smtClean="0"/>
          </a:p>
          <a:p>
            <a:r>
              <a:rPr lang="en-GB" dirty="0" smtClean="0"/>
              <a:t> Face-to-face</a:t>
            </a:r>
          </a:p>
          <a:p>
            <a:pPr lvl="1"/>
            <a:r>
              <a:rPr lang="en-GB" dirty="0" smtClean="0"/>
              <a:t>Seminars</a:t>
            </a:r>
          </a:p>
          <a:p>
            <a:pPr lvl="1"/>
            <a:r>
              <a:rPr lang="en-GB" dirty="0" smtClean="0"/>
              <a:t>Exhibitions</a:t>
            </a:r>
          </a:p>
          <a:p>
            <a:pPr lvl="1"/>
            <a:r>
              <a:rPr lang="en-GB" dirty="0" smtClean="0"/>
              <a:t>Associations</a:t>
            </a:r>
          </a:p>
          <a:p>
            <a:r>
              <a:rPr lang="en-GB" dirty="0" smtClean="0"/>
              <a:t>Other</a:t>
            </a:r>
            <a:endParaRPr lang="en-GB" dirty="0"/>
          </a:p>
          <a:p>
            <a:pPr lvl="1"/>
            <a:r>
              <a:rPr lang="en-GB" dirty="0" smtClean="0"/>
              <a:t>Newsletters</a:t>
            </a:r>
          </a:p>
          <a:p>
            <a:pPr lvl="1"/>
            <a:r>
              <a:rPr lang="en-GB" dirty="0" smtClean="0"/>
              <a:t>Webpages</a:t>
            </a:r>
            <a:endParaRPr lang="sv-FI" dirty="0"/>
          </a:p>
        </p:txBody>
      </p:sp>
      <p:pic>
        <p:nvPicPr>
          <p:cNvPr id="5122" name="Picture 2" descr="... ja edelleen se valo, se valo..." title="Jonna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90655" y="2286000"/>
            <a:ext cx="5853545" cy="3932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77827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SOME </a:t>
            </a:r>
            <a:r>
              <a:rPr lang="fi-FI" dirty="0" err="1" smtClean="0"/>
              <a:t>thoughts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7" y="2286000"/>
            <a:ext cx="4074346" cy="4023360"/>
          </a:xfrm>
        </p:spPr>
        <p:txBody>
          <a:bodyPr>
            <a:normAutofit/>
          </a:bodyPr>
          <a:lstStyle/>
          <a:p>
            <a:r>
              <a:rPr lang="fi-FI" dirty="0" err="1" smtClean="0"/>
              <a:t>Who</a:t>
            </a:r>
            <a:r>
              <a:rPr lang="fi-FI" dirty="0" smtClean="0"/>
              <a:t> </a:t>
            </a:r>
            <a:r>
              <a:rPr lang="fi-FI" dirty="0" err="1" smtClean="0"/>
              <a:t>are</a:t>
            </a:r>
            <a:r>
              <a:rPr lang="fi-FI" dirty="0" smtClean="0"/>
              <a:t> </a:t>
            </a:r>
            <a:r>
              <a:rPr lang="fi-FI" dirty="0" err="1" smtClean="0"/>
              <a:t>your</a:t>
            </a:r>
            <a:r>
              <a:rPr lang="fi-FI" dirty="0" smtClean="0"/>
              <a:t> </a:t>
            </a:r>
            <a:r>
              <a:rPr lang="fi-FI" dirty="0" err="1" smtClean="0"/>
              <a:t>audience</a:t>
            </a:r>
            <a:endParaRPr lang="fi-FI" dirty="0" smtClean="0"/>
          </a:p>
          <a:p>
            <a:pPr lvl="1"/>
            <a:r>
              <a:rPr lang="fi-FI" dirty="0" err="1" smtClean="0"/>
              <a:t>Stake</a:t>
            </a:r>
            <a:r>
              <a:rPr lang="fi-FI" dirty="0" smtClean="0"/>
              <a:t> </a:t>
            </a:r>
            <a:r>
              <a:rPr lang="fi-FI" dirty="0" err="1" smtClean="0"/>
              <a:t>holders</a:t>
            </a:r>
            <a:r>
              <a:rPr lang="fi-FI" dirty="0" smtClean="0"/>
              <a:t> and </a:t>
            </a:r>
            <a:r>
              <a:rPr lang="fi-FI" dirty="0" err="1" smtClean="0"/>
              <a:t>target</a:t>
            </a:r>
            <a:r>
              <a:rPr lang="fi-FI" dirty="0" smtClean="0"/>
              <a:t> </a:t>
            </a:r>
            <a:r>
              <a:rPr lang="fi-FI" dirty="0" err="1" smtClean="0"/>
              <a:t>groups</a:t>
            </a:r>
            <a:endParaRPr lang="fi-FI" dirty="0" smtClean="0"/>
          </a:p>
          <a:p>
            <a:r>
              <a:rPr lang="fi-FI" dirty="0" smtClean="0"/>
              <a:t>How to </a:t>
            </a:r>
            <a:r>
              <a:rPr lang="fi-FI" dirty="0" err="1" smtClean="0"/>
              <a:t>reach</a:t>
            </a:r>
            <a:r>
              <a:rPr lang="fi-FI" dirty="0" smtClean="0"/>
              <a:t> </a:t>
            </a:r>
            <a:r>
              <a:rPr lang="fi-FI" dirty="0" err="1" smtClean="0"/>
              <a:t>them</a:t>
            </a:r>
            <a:endParaRPr lang="fi-FI" dirty="0" smtClean="0"/>
          </a:p>
          <a:p>
            <a:r>
              <a:rPr lang="fi-FI" dirty="0" err="1" smtClean="0"/>
              <a:t>What</a:t>
            </a:r>
            <a:r>
              <a:rPr lang="fi-FI" dirty="0" smtClean="0"/>
              <a:t> to </a:t>
            </a:r>
            <a:r>
              <a:rPr lang="fi-FI" dirty="0" err="1" smtClean="0"/>
              <a:t>communicate</a:t>
            </a:r>
            <a:r>
              <a:rPr lang="fi-FI" dirty="0" smtClean="0"/>
              <a:t> to </a:t>
            </a:r>
            <a:r>
              <a:rPr lang="fi-FI" dirty="0" err="1" smtClean="0"/>
              <a:t>them</a:t>
            </a:r>
            <a:endParaRPr lang="fi-FI" dirty="0" smtClean="0"/>
          </a:p>
          <a:p>
            <a:r>
              <a:rPr lang="fi-FI" dirty="0" err="1" smtClean="0"/>
              <a:t>What</a:t>
            </a:r>
            <a:r>
              <a:rPr lang="fi-FI" dirty="0" smtClean="0"/>
              <a:t> action </a:t>
            </a:r>
            <a:r>
              <a:rPr lang="fi-FI" dirty="0" err="1" smtClean="0"/>
              <a:t>do</a:t>
            </a:r>
            <a:r>
              <a:rPr lang="fi-FI" dirty="0" smtClean="0"/>
              <a:t> </a:t>
            </a:r>
            <a:r>
              <a:rPr lang="fi-FI" dirty="0" err="1" smtClean="0"/>
              <a:t>you</a:t>
            </a:r>
            <a:r>
              <a:rPr lang="fi-FI" dirty="0" smtClean="0"/>
              <a:t> </a:t>
            </a:r>
            <a:r>
              <a:rPr lang="fi-FI" dirty="0" err="1" smtClean="0"/>
              <a:t>wish</a:t>
            </a:r>
            <a:r>
              <a:rPr lang="fi-FI" dirty="0" smtClean="0"/>
              <a:t> </a:t>
            </a:r>
            <a:r>
              <a:rPr lang="fi-FI" dirty="0" err="1" smtClean="0"/>
              <a:t>them</a:t>
            </a:r>
            <a:r>
              <a:rPr lang="fi-FI" dirty="0" smtClean="0"/>
              <a:t> </a:t>
            </a:r>
            <a:br>
              <a:rPr lang="fi-FI" dirty="0" smtClean="0"/>
            </a:br>
            <a:r>
              <a:rPr lang="fi-FI" dirty="0" smtClean="0"/>
              <a:t>to </a:t>
            </a:r>
            <a:r>
              <a:rPr lang="fi-FI" dirty="0" err="1" smtClean="0"/>
              <a:t>take</a:t>
            </a:r>
            <a:endParaRPr lang="fi-FI" dirty="0" smtClean="0"/>
          </a:p>
          <a:p>
            <a:r>
              <a:rPr lang="fi-FI" dirty="0" smtClean="0"/>
              <a:t>How </a:t>
            </a:r>
            <a:r>
              <a:rPr lang="fi-FI" dirty="0" err="1" smtClean="0"/>
              <a:t>often</a:t>
            </a:r>
            <a:endParaRPr lang="fi-FI" dirty="0" smtClean="0"/>
          </a:p>
          <a:p>
            <a:r>
              <a:rPr lang="fi-FI" dirty="0" smtClean="0"/>
              <a:t>Plan</a:t>
            </a:r>
            <a:endParaRPr lang="fi-FI" dirty="0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/>
          <a:srcRect l="18343" t="11837" r="20324" b="5587"/>
          <a:stretch/>
        </p:blipFill>
        <p:spPr>
          <a:xfrm>
            <a:off x="4733565" y="1210333"/>
            <a:ext cx="7266390" cy="55002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8343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l="6981" t="11837" r="7939" b="5208"/>
          <a:stretch/>
        </p:blipFill>
        <p:spPr>
          <a:xfrm>
            <a:off x="0" y="0"/>
            <a:ext cx="12181814" cy="66778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7326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l="5597" t="12216" r="6662" b="5587"/>
          <a:stretch/>
        </p:blipFill>
        <p:spPr>
          <a:xfrm>
            <a:off x="0" y="0"/>
            <a:ext cx="12192000" cy="64215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0427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/>
          <a:srcRect l="32217" t="27935" r="33602" b="20360"/>
          <a:stretch/>
        </p:blipFill>
        <p:spPr>
          <a:xfrm>
            <a:off x="8800111" y="0"/>
            <a:ext cx="3388425" cy="288174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237744"/>
            <a:ext cx="9720072" cy="1499616"/>
          </a:xfrm>
        </p:spPr>
        <p:txBody>
          <a:bodyPr/>
          <a:lstStyle/>
          <a:p>
            <a:r>
              <a:rPr lang="fi-FI" dirty="0" smtClean="0"/>
              <a:t>Twitter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/>
          <a:srcRect l="31472" t="12026" r="32857" b="5018"/>
          <a:stretch/>
        </p:blipFill>
        <p:spPr>
          <a:xfrm>
            <a:off x="4544290" y="789708"/>
            <a:ext cx="4641273" cy="606829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/>
          <a:srcRect l="32537" t="19034" r="33282" b="5208"/>
          <a:stretch/>
        </p:blipFill>
        <p:spPr>
          <a:xfrm>
            <a:off x="31459" y="1316182"/>
            <a:ext cx="4447309" cy="55418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4745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Content Placeholder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9144001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1028700" y="398658"/>
            <a:ext cx="9720072" cy="2059438"/>
          </a:xfrm>
        </p:spPr>
        <p:txBody>
          <a:bodyPr>
            <a:normAutofit/>
          </a:bodyPr>
          <a:lstStyle/>
          <a:p>
            <a:r>
              <a:rPr lang="sv-FI" sz="7200" dirty="0" err="1" smtClean="0"/>
              <a:t>Kiitos</a:t>
            </a:r>
            <a:r>
              <a:rPr lang="sv-FI" sz="7200" dirty="0" smtClean="0"/>
              <a:t>, Tack</a:t>
            </a:r>
            <a:r>
              <a:rPr lang="sv-FI" sz="7200" dirty="0"/>
              <a:t>,</a:t>
            </a:r>
            <a:r>
              <a:rPr lang="sv-FI" sz="7200" dirty="0" smtClean="0"/>
              <a:t/>
            </a:r>
            <a:br>
              <a:rPr lang="sv-FI" sz="7200" dirty="0" smtClean="0"/>
            </a:br>
            <a:r>
              <a:rPr lang="sv-FI" sz="7200" dirty="0" err="1" smtClean="0"/>
              <a:t>Thank</a:t>
            </a:r>
            <a:r>
              <a:rPr lang="sv-FI" sz="7200" dirty="0" smtClean="0"/>
              <a:t> </a:t>
            </a:r>
            <a:r>
              <a:rPr lang="sv-FI" sz="7200" dirty="0" err="1" smtClean="0"/>
              <a:t>you</a:t>
            </a:r>
            <a:r>
              <a:rPr lang="sv-FI" sz="7200" dirty="0" smtClean="0"/>
              <a:t>! </a:t>
            </a:r>
            <a:endParaRPr lang="en-US" sz="7200" dirty="0"/>
          </a:p>
        </p:txBody>
      </p:sp>
      <p:sp>
        <p:nvSpPr>
          <p:cNvPr id="8" name="TextBox 7"/>
          <p:cNvSpPr txBox="1"/>
          <p:nvPr/>
        </p:nvSpPr>
        <p:spPr>
          <a:xfrm>
            <a:off x="6561348" y="232350"/>
            <a:ext cx="4909038" cy="4339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sv-FI" dirty="0">
              <a:solidFill>
                <a:schemeClr val="bg2"/>
              </a:solidFill>
            </a:endParaRPr>
          </a:p>
          <a:p>
            <a:r>
              <a:rPr lang="sv-FI" sz="2400" dirty="0" err="1" smtClean="0">
                <a:solidFill>
                  <a:schemeClr val="bg2"/>
                </a:solidFill>
              </a:rPr>
              <a:t>StOlav</a:t>
            </a:r>
            <a:r>
              <a:rPr lang="sv-FI" sz="2400" dirty="0" smtClean="0">
                <a:solidFill>
                  <a:schemeClr val="bg2"/>
                </a:solidFill>
              </a:rPr>
              <a:t> </a:t>
            </a:r>
            <a:r>
              <a:rPr lang="sv-FI" sz="2400" dirty="0" err="1" smtClean="0">
                <a:solidFill>
                  <a:schemeClr val="bg2"/>
                </a:solidFill>
              </a:rPr>
              <a:t>Waterway</a:t>
            </a:r>
            <a:endParaRPr lang="sv-FI" sz="2400" dirty="0" smtClean="0">
              <a:solidFill>
                <a:schemeClr val="bg2"/>
              </a:solidFill>
            </a:endParaRPr>
          </a:p>
          <a:p>
            <a:r>
              <a:rPr lang="sv-FI" sz="2400" u="sng" dirty="0" smtClean="0">
                <a:solidFill>
                  <a:schemeClr val="bg2"/>
                </a:solidFill>
              </a:rPr>
              <a:t>james.simpson@parainen.fi</a:t>
            </a:r>
            <a:endParaRPr lang="en-US" sz="2400" u="sng" dirty="0" smtClean="0">
              <a:solidFill>
                <a:schemeClr val="bg2"/>
              </a:solidFill>
            </a:endParaRPr>
          </a:p>
          <a:p>
            <a:r>
              <a:rPr lang="sv-FI" sz="2400" dirty="0" smtClean="0">
                <a:solidFill>
                  <a:schemeClr val="bg2"/>
                </a:solidFill>
              </a:rPr>
              <a:t>Tel: +358 (0)40 488 5977</a:t>
            </a:r>
          </a:p>
          <a:p>
            <a:r>
              <a:rPr lang="en-US" sz="2400" u="sng" dirty="0" smtClean="0">
                <a:solidFill>
                  <a:schemeClr val="bg2"/>
                </a:solidFill>
              </a:rPr>
              <a:t>www.facebook.com/olavinreitti</a:t>
            </a:r>
          </a:p>
          <a:p>
            <a:endParaRPr lang="en-US" u="sng" dirty="0" smtClean="0">
              <a:solidFill>
                <a:schemeClr val="bg2"/>
              </a:solidFill>
            </a:endParaRPr>
          </a:p>
          <a:p>
            <a:r>
              <a:rPr lang="en-US" dirty="0">
                <a:solidFill>
                  <a:schemeClr val="bg2"/>
                </a:solidFill>
              </a:rPr>
              <a:t> </a:t>
            </a:r>
          </a:p>
          <a:p>
            <a:endParaRPr lang="en-US" dirty="0" smtClean="0">
              <a:solidFill>
                <a:schemeClr val="bg2"/>
              </a:solidFill>
            </a:endParaRPr>
          </a:p>
          <a:p>
            <a:endParaRPr lang="en-US" dirty="0">
              <a:solidFill>
                <a:schemeClr val="bg2"/>
              </a:solidFill>
            </a:endParaRPr>
          </a:p>
          <a:p>
            <a:endParaRPr lang="en-US" dirty="0" smtClean="0">
              <a:solidFill>
                <a:schemeClr val="bg2"/>
              </a:solidFill>
            </a:endParaRPr>
          </a:p>
          <a:p>
            <a:endParaRPr lang="en-US" dirty="0" smtClean="0">
              <a:solidFill>
                <a:schemeClr val="bg2"/>
              </a:solidFill>
            </a:endParaRPr>
          </a:p>
          <a:p>
            <a:endParaRPr lang="en-US" dirty="0">
              <a:solidFill>
                <a:schemeClr val="bg2"/>
              </a:solidFill>
            </a:endParaRPr>
          </a:p>
          <a:p>
            <a:endParaRPr lang="en-US" dirty="0" smtClean="0">
              <a:solidFill>
                <a:schemeClr val="bg2"/>
              </a:solidFill>
            </a:endParaRPr>
          </a:p>
          <a:p>
            <a:endParaRPr lang="en-US" dirty="0">
              <a:solidFill>
                <a:schemeClr val="bg2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028700" y="4976446"/>
            <a:ext cx="457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sv-FI" dirty="0"/>
          </a:p>
        </p:txBody>
      </p:sp>
    </p:spTree>
    <p:extLst>
      <p:ext uri="{BB962C8B-B14F-4D97-AF65-F5344CB8AC3E}">
        <p14:creationId xmlns:p14="http://schemas.microsoft.com/office/powerpoint/2010/main" val="41695286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ntegral">
  <a:themeElements>
    <a:clrScheme name="Integral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B9F25"/>
      </a:hlink>
      <a:folHlink>
        <a:srgbClr val="B26B02"/>
      </a:folHlink>
    </a:clrScheme>
    <a:fontScheme name="Integral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Integral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682D6EBE-8D36-4FF2-9DB3-F3D8D7B6715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21049</TotalTime>
  <Words>135</Words>
  <Application>Microsoft Office PowerPoint</Application>
  <PresentationFormat>Widescreen</PresentationFormat>
  <Paragraphs>71</Paragraphs>
  <Slides>9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Calibri</vt:lpstr>
      <vt:lpstr>Tw Cen MT</vt:lpstr>
      <vt:lpstr>Tw Cen MT Condensed</vt:lpstr>
      <vt:lpstr>Wingdings 3</vt:lpstr>
      <vt:lpstr>Integral</vt:lpstr>
      <vt:lpstr>PowerPoint Presentation</vt:lpstr>
      <vt:lpstr>PowerPoint Presentation</vt:lpstr>
      <vt:lpstr>James  Simpson </vt:lpstr>
      <vt:lpstr>Channels</vt:lpstr>
      <vt:lpstr>SOME thoughts</vt:lpstr>
      <vt:lpstr>PowerPoint Presentation</vt:lpstr>
      <vt:lpstr>PowerPoint Presentation</vt:lpstr>
      <vt:lpstr>Twitter</vt:lpstr>
      <vt:lpstr>Kiitos, Tack, Thank you! </vt:lpstr>
    </vt:vector>
  </TitlesOfParts>
  <Company>Pargas stad - Paraisten kaupunki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 Olav Waterways Pilgrim på havet Pyhän Olavin merireitti</dc:title>
  <dc:creator>James Simpson</dc:creator>
  <cp:lastModifiedBy>James Simpson</cp:lastModifiedBy>
  <cp:revision>169</cp:revision>
  <cp:lastPrinted>2017-05-05T11:42:46Z</cp:lastPrinted>
  <dcterms:created xsi:type="dcterms:W3CDTF">2016-12-09T08:06:10Z</dcterms:created>
  <dcterms:modified xsi:type="dcterms:W3CDTF">2018-04-04T11:16:57Z</dcterms:modified>
</cp:coreProperties>
</file>