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3"/>
    <p:sldMasterId id="2147483729" r:id="rId4"/>
  </p:sldMasterIdLst>
  <p:handoutMasterIdLst>
    <p:handoutMasterId r:id="rId8"/>
  </p:handoutMasterIdLst>
  <p:sldIdLst>
    <p:sldId id="262" r:id="rId5"/>
    <p:sldId id="258" r:id="rId6"/>
    <p:sldId id="259" r:id="rId7"/>
  </p:sldIdLst>
  <p:sldSz cx="12801600" cy="9601200" type="A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sic A3 poster" id="{AB9E78EB-853A-4D35-B397-E98DF795B98E}">
          <p14:sldIdLst>
            <p14:sldId id="262"/>
          </p14:sldIdLst>
        </p14:section>
        <p14:section name="A3 poster with background" id="{39471AB2-5457-4E08-AF7C-43B5C6C6598C}">
          <p14:sldIdLst>
            <p14:sldId id="258"/>
          </p14:sldIdLst>
        </p14:section>
        <p14:section name="Guidance" id="{D8C718F5-4104-4EDB-A7FC-C490C94CCD20}">
          <p14:sldIdLst>
            <p14:sldId id="25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86"/>
    <a:srgbClr val="FFE000"/>
    <a:srgbClr val="FFFBEF"/>
    <a:srgbClr val="8280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3" autoAdjust="0"/>
    <p:restoredTop sz="94604" autoAdjust="0"/>
  </p:normalViewPr>
  <p:slideViewPr>
    <p:cSldViewPr snapToGrid="0">
      <p:cViewPr varScale="1">
        <p:scale>
          <a:sx n="76" d="100"/>
          <a:sy n="76" d="100"/>
        </p:scale>
        <p:origin x="1620" y="102"/>
      </p:cViewPr>
      <p:guideLst/>
    </p:cSldViewPr>
  </p:slid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FC58DBE-F576-4F23-89B4-08E80CB9C2AE}"/>
              </a:ext>
            </a:extLst>
          </p:cNvPr>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fr-FR"/>
          </a:p>
        </p:txBody>
      </p:sp>
      <p:sp>
        <p:nvSpPr>
          <p:cNvPr id="3" name="Date Placeholder 2">
            <a:extLst>
              <a:ext uri="{FF2B5EF4-FFF2-40B4-BE49-F238E27FC236}">
                <a16:creationId xmlns:a16="http://schemas.microsoft.com/office/drawing/2014/main" id="{F84A0A18-B4DC-4DF2-B8E0-C259F66E9E89}"/>
              </a:ext>
            </a:extLst>
          </p:cNvPr>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AD5E94F2-D8F3-40F1-80E0-88EEDF67B57D}" type="datetimeFigureOut">
              <a:rPr lang="fr-FR" smtClean="0"/>
              <a:t>30/04/2025</a:t>
            </a:fld>
            <a:endParaRPr lang="fr-FR"/>
          </a:p>
        </p:txBody>
      </p:sp>
      <p:sp>
        <p:nvSpPr>
          <p:cNvPr id="4" name="Footer Placeholder 3">
            <a:extLst>
              <a:ext uri="{FF2B5EF4-FFF2-40B4-BE49-F238E27FC236}">
                <a16:creationId xmlns:a16="http://schemas.microsoft.com/office/drawing/2014/main" id="{BF3A3056-9618-43D5-B70D-DC3826DB64EA}"/>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a:extLst>
              <a:ext uri="{FF2B5EF4-FFF2-40B4-BE49-F238E27FC236}">
                <a16:creationId xmlns:a16="http://schemas.microsoft.com/office/drawing/2014/main" id="{AEC95593-3DCC-4EA8-9251-97D54D54565A}"/>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D31D01E0-B32B-4085-8D40-B454753FB6D8}" type="slidenum">
              <a:rPr lang="fr-FR" smtClean="0"/>
              <a:t>‹#›</a:t>
            </a:fld>
            <a:endParaRPr lang="fr-FR"/>
          </a:p>
        </p:txBody>
      </p:sp>
    </p:spTree>
    <p:extLst>
      <p:ext uri="{BB962C8B-B14F-4D97-AF65-F5344CB8AC3E}">
        <p14:creationId xmlns:p14="http://schemas.microsoft.com/office/powerpoint/2010/main" val="19226911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3_image background">
    <p:bg>
      <p:bgPr>
        <a:blipFill dpi="0" rotWithShape="1">
          <a:blip r:embed="rId2">
            <a:alphaModFix amt="10000"/>
            <a:lum/>
          </a:blip>
          <a:srcRect/>
          <a:stretch>
            <a:fillRect b="-33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69D07A1-EC21-8E03-A9DC-A51BE6619D37}"/>
              </a:ext>
            </a:extLst>
          </p:cNvPr>
          <p:cNvSpPr/>
          <p:nvPr userDrawn="1"/>
        </p:nvSpPr>
        <p:spPr>
          <a:xfrm>
            <a:off x="581982" y="8116144"/>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1563575" y="-33775"/>
                  <a:pt x="3722551" y="138873"/>
                  <a:pt x="5884037" y="0"/>
                </a:cubicBezTo>
                <a:cubicBezTo>
                  <a:pt x="5879796" y="24517"/>
                  <a:pt x="5888314" y="36425"/>
                  <a:pt x="5884037" y="55935"/>
                </a:cubicBezTo>
                <a:cubicBezTo>
                  <a:pt x="3837632" y="-81395"/>
                  <a:pt x="1717851" y="-81921"/>
                  <a:pt x="0" y="55935"/>
                </a:cubicBezTo>
                <a:cubicBezTo>
                  <a:pt x="3403" y="31328"/>
                  <a:pt x="-72" y="25904"/>
                  <a:pt x="0" y="0"/>
                </a:cubicBezTo>
                <a:close/>
              </a:path>
              <a:path w="5884037" h="55935" stroke="0" extrusionOk="0">
                <a:moveTo>
                  <a:pt x="0" y="0"/>
                </a:moveTo>
                <a:cubicBezTo>
                  <a:pt x="917760" y="-101487"/>
                  <a:pt x="3198902" y="-162162"/>
                  <a:pt x="5884037" y="0"/>
                </a:cubicBezTo>
                <a:cubicBezTo>
                  <a:pt x="5881844" y="15089"/>
                  <a:pt x="5882294" y="45086"/>
                  <a:pt x="5884037" y="55935"/>
                </a:cubicBezTo>
                <a:cubicBezTo>
                  <a:pt x="3349443" y="106000"/>
                  <a:pt x="1413712" y="-102514"/>
                  <a:pt x="0" y="55935"/>
                </a:cubicBezTo>
                <a:cubicBezTo>
                  <a:pt x="-1829" y="39627"/>
                  <a:pt x="4714" y="23525"/>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32" name="Rectangle 31">
            <a:extLst>
              <a:ext uri="{FF2B5EF4-FFF2-40B4-BE49-F238E27FC236}">
                <a16:creationId xmlns:a16="http://schemas.microsoft.com/office/drawing/2014/main" id="{C0A966F0-32CF-F996-7D98-D6E520AB645A}"/>
              </a:ext>
            </a:extLst>
          </p:cNvPr>
          <p:cNvSpPr/>
          <p:nvPr userDrawn="1"/>
        </p:nvSpPr>
        <p:spPr>
          <a:xfrm>
            <a:off x="581982" y="5318922"/>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1563575" y="-33775"/>
                  <a:pt x="3722551" y="138873"/>
                  <a:pt x="5884037" y="0"/>
                </a:cubicBezTo>
                <a:cubicBezTo>
                  <a:pt x="5879796" y="24517"/>
                  <a:pt x="5888314" y="36425"/>
                  <a:pt x="5884037" y="55935"/>
                </a:cubicBezTo>
                <a:cubicBezTo>
                  <a:pt x="3837632" y="-81395"/>
                  <a:pt x="1717851" y="-81921"/>
                  <a:pt x="0" y="55935"/>
                </a:cubicBezTo>
                <a:cubicBezTo>
                  <a:pt x="3403" y="31328"/>
                  <a:pt x="-72" y="25904"/>
                  <a:pt x="0" y="0"/>
                </a:cubicBezTo>
                <a:close/>
              </a:path>
              <a:path w="5884037" h="55935" stroke="0" extrusionOk="0">
                <a:moveTo>
                  <a:pt x="0" y="0"/>
                </a:moveTo>
                <a:cubicBezTo>
                  <a:pt x="917760" y="-101487"/>
                  <a:pt x="3198902" y="-162162"/>
                  <a:pt x="5884037" y="0"/>
                </a:cubicBezTo>
                <a:cubicBezTo>
                  <a:pt x="5881844" y="15089"/>
                  <a:pt x="5882294" y="45086"/>
                  <a:pt x="5884037" y="55935"/>
                </a:cubicBezTo>
                <a:cubicBezTo>
                  <a:pt x="3349443" y="106000"/>
                  <a:pt x="1413712" y="-102514"/>
                  <a:pt x="0" y="55935"/>
                </a:cubicBezTo>
                <a:cubicBezTo>
                  <a:pt x="-1829" y="39627"/>
                  <a:pt x="4714" y="23525"/>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25" name="Rectangle 24">
            <a:extLst>
              <a:ext uri="{FF2B5EF4-FFF2-40B4-BE49-F238E27FC236}">
                <a16:creationId xmlns:a16="http://schemas.microsoft.com/office/drawing/2014/main" id="{CC78E99A-0EEC-44D1-919B-2FE6D4DC45F8}"/>
              </a:ext>
            </a:extLst>
          </p:cNvPr>
          <p:cNvSpPr/>
          <p:nvPr userDrawn="1"/>
        </p:nvSpPr>
        <p:spPr>
          <a:xfrm>
            <a:off x="581982" y="2411612"/>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634006" y="-49533"/>
                  <a:pt x="4598292" y="-14809"/>
                  <a:pt x="5884037" y="0"/>
                </a:cubicBezTo>
                <a:cubicBezTo>
                  <a:pt x="5887592" y="5797"/>
                  <a:pt x="5884110" y="28670"/>
                  <a:pt x="5884037" y="55935"/>
                </a:cubicBezTo>
                <a:cubicBezTo>
                  <a:pt x="4673487" y="7704"/>
                  <a:pt x="1211702" y="140390"/>
                  <a:pt x="0" y="55935"/>
                </a:cubicBezTo>
                <a:cubicBezTo>
                  <a:pt x="2788" y="42629"/>
                  <a:pt x="2288" y="8543"/>
                  <a:pt x="0" y="0"/>
                </a:cubicBezTo>
                <a:close/>
              </a:path>
              <a:path w="5884037" h="55935" stroke="0" extrusionOk="0">
                <a:moveTo>
                  <a:pt x="0" y="0"/>
                </a:moveTo>
                <a:cubicBezTo>
                  <a:pt x="1295769" y="118645"/>
                  <a:pt x="3740483" y="116012"/>
                  <a:pt x="5884037" y="0"/>
                </a:cubicBezTo>
                <a:cubicBezTo>
                  <a:pt x="5883363" y="25226"/>
                  <a:pt x="5887793" y="35886"/>
                  <a:pt x="5884037" y="55935"/>
                </a:cubicBezTo>
                <a:cubicBezTo>
                  <a:pt x="4563488" y="190535"/>
                  <a:pt x="1895581" y="-101261"/>
                  <a:pt x="0" y="55935"/>
                </a:cubicBezTo>
                <a:cubicBezTo>
                  <a:pt x="2313" y="36841"/>
                  <a:pt x="3861" y="22653"/>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30" name="Graphic 26">
            <a:extLst>
              <a:ext uri="{FF2B5EF4-FFF2-40B4-BE49-F238E27FC236}">
                <a16:creationId xmlns:a16="http://schemas.microsoft.com/office/drawing/2014/main" id="{FE2F24E0-CF24-43A6-97E2-F3DDECB7A076}"/>
              </a:ext>
            </a:extLst>
          </p:cNvPr>
          <p:cNvSpPr/>
          <p:nvPr/>
        </p:nvSpPr>
        <p:spPr>
          <a:xfrm>
            <a:off x="339108" y="1891091"/>
            <a:ext cx="12277141" cy="7612703"/>
          </a:xfrm>
          <a:custGeom>
            <a:avLst/>
            <a:gdLst>
              <a:gd name="connsiteX0" fmla="*/ 12277141 w 12277141"/>
              <a:gd name="connsiteY0" fmla="*/ 6197549 h 7612703"/>
              <a:gd name="connsiteX1" fmla="*/ 12277141 w 12277141"/>
              <a:gd name="connsiteY1" fmla="*/ 7612703 h 7612703"/>
              <a:gd name="connsiteX2" fmla="*/ 0 w 12277141"/>
              <a:gd name="connsiteY2" fmla="*/ 7612703 h 7612703"/>
              <a:gd name="connsiteX3" fmla="*/ 0 w 12277141"/>
              <a:gd name="connsiteY3" fmla="*/ 0 h 7612703"/>
              <a:gd name="connsiteX4" fmla="*/ 12277141 w 12277141"/>
              <a:gd name="connsiteY4" fmla="*/ 0 h 7612703"/>
              <a:gd name="connsiteX5" fmla="*/ 12275230 w 12277141"/>
              <a:gd name="connsiteY5" fmla="*/ 699546 h 7612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77141" h="7612703" extrusionOk="0">
                <a:moveTo>
                  <a:pt x="12277141" y="6197549"/>
                </a:moveTo>
                <a:cubicBezTo>
                  <a:pt x="12312232" y="6596905"/>
                  <a:pt x="12343698" y="7218802"/>
                  <a:pt x="12277141" y="7612703"/>
                </a:cubicBezTo>
                <a:cubicBezTo>
                  <a:pt x="10771488" y="7479821"/>
                  <a:pt x="2243195" y="7697654"/>
                  <a:pt x="0" y="7612703"/>
                </a:cubicBezTo>
                <a:cubicBezTo>
                  <a:pt x="-134600" y="6550813"/>
                  <a:pt x="157196" y="1067501"/>
                  <a:pt x="0" y="0"/>
                </a:cubicBezTo>
                <a:cubicBezTo>
                  <a:pt x="2940354" y="-20187"/>
                  <a:pt x="6563328" y="-152480"/>
                  <a:pt x="12277141" y="0"/>
                </a:cubicBezTo>
                <a:cubicBezTo>
                  <a:pt x="12287336" y="385520"/>
                  <a:pt x="12284153" y="303693"/>
                  <a:pt x="12275230" y="699546"/>
                </a:cubicBezTo>
              </a:path>
            </a:pathLst>
          </a:custGeom>
          <a:noFill/>
          <a:ln w="66675" cap="flat">
            <a:gradFill flip="none" rotWithShape="1">
              <a:gsLst>
                <a:gs pos="0">
                  <a:srgbClr val="2D2D86"/>
                </a:gs>
                <a:gs pos="74000">
                  <a:srgbClr val="2D2D86"/>
                </a:gs>
                <a:gs pos="83000">
                  <a:srgbClr val="2D2D86"/>
                </a:gs>
                <a:gs pos="100000">
                  <a:srgbClr val="2D2D86"/>
                </a:gs>
              </a:gsLst>
              <a:lin ang="5400000" scaled="1"/>
              <a:tileRect/>
            </a:gradFill>
            <a:prstDash val="solid"/>
            <a:miter/>
            <a:extLst>
              <a:ext uri="{C807C97D-BFC1-408E-A445-0C87EB9F89A2}">
                <ask:lineSketchStyleProps xmlns:ask="http://schemas.microsoft.com/office/drawing/2018/sketchyshapes" sd="1219033472">
                  <a:custGeom>
                    <a:avLst/>
                    <a:gdLst>
                      <a:gd name="connsiteX0" fmla="*/ 6221948 w 6221947"/>
                      <a:gd name="connsiteY0" fmla="*/ 7648797 h 9395328"/>
                      <a:gd name="connsiteX1" fmla="*/ 6221948 w 6221947"/>
                      <a:gd name="connsiteY1" fmla="*/ 9395329 h 9395328"/>
                      <a:gd name="connsiteX2" fmla="*/ 0 w 6221947"/>
                      <a:gd name="connsiteY2" fmla="*/ 9395329 h 9395328"/>
                      <a:gd name="connsiteX3" fmla="*/ 0 w 6221947"/>
                      <a:gd name="connsiteY3" fmla="*/ 0 h 9395328"/>
                      <a:gd name="connsiteX4" fmla="*/ 6221948 w 6221947"/>
                      <a:gd name="connsiteY4" fmla="*/ 0 h 9395328"/>
                      <a:gd name="connsiteX5" fmla="*/ 6221948 w 6221947"/>
                      <a:gd name="connsiteY5" fmla="*/ 4823972 h 9395328"/>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1948 w 6221948"/>
                      <a:gd name="connsiteY5" fmla="*/ 4934632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1948 w 6221948"/>
                      <a:gd name="connsiteY5" fmla="*/ 1871441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1948 w 6221948"/>
                      <a:gd name="connsiteY5" fmla="*/ 1431108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17183 w 6221948"/>
                      <a:gd name="connsiteY5" fmla="*/ 1421535 h 9395329"/>
                      <a:gd name="connsiteX0" fmla="*/ 6221948 w 6225611"/>
                      <a:gd name="connsiteY0" fmla="*/ 7648797 h 9395329"/>
                      <a:gd name="connsiteX1" fmla="*/ 6221948 w 6225611"/>
                      <a:gd name="connsiteY1" fmla="*/ 9395329 h 9395329"/>
                      <a:gd name="connsiteX2" fmla="*/ 0 w 6225611"/>
                      <a:gd name="connsiteY2" fmla="*/ 9395329 h 9395329"/>
                      <a:gd name="connsiteX3" fmla="*/ 0 w 6225611"/>
                      <a:gd name="connsiteY3" fmla="*/ 0 h 9395329"/>
                      <a:gd name="connsiteX4" fmla="*/ 6221948 w 6225611"/>
                      <a:gd name="connsiteY4" fmla="*/ 0 h 9395329"/>
                      <a:gd name="connsiteX5" fmla="*/ 6225363 w 6225611"/>
                      <a:gd name="connsiteY5" fmla="*/ 973391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0980 w 6221948"/>
                      <a:gd name="connsiteY5" fmla="*/ 863355 h 939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1948" h="9395329">
                        <a:moveTo>
                          <a:pt x="6221948" y="7648797"/>
                        </a:moveTo>
                        <a:lnTo>
                          <a:pt x="6221948" y="9395329"/>
                        </a:lnTo>
                        <a:lnTo>
                          <a:pt x="0" y="9395329"/>
                        </a:lnTo>
                        <a:lnTo>
                          <a:pt x="0" y="0"/>
                        </a:lnTo>
                        <a:lnTo>
                          <a:pt x="6221948" y="0"/>
                        </a:lnTo>
                        <a:cubicBezTo>
                          <a:pt x="6220360" y="473845"/>
                          <a:pt x="6222568" y="389510"/>
                          <a:pt x="6220980" y="863355"/>
                        </a:cubicBezTo>
                      </a:path>
                    </a:pathLst>
                  </a:custGeom>
                  <ask:type>
                    <ask:lineSketchCurved/>
                  </ask:type>
                </ask:lineSketchStyleProps>
              </a:ext>
            </a:extLst>
          </a:ln>
          <a:effectLst>
            <a:glow rad="63500">
              <a:schemeClr val="accent1">
                <a:satMod val="175000"/>
                <a:alpha val="40000"/>
              </a:schemeClr>
            </a:glow>
          </a:effectLst>
        </p:spPr>
        <p:txBody>
          <a:bodyPr rtlCol="0" anchor="ctr"/>
          <a:lstStyle/>
          <a:p>
            <a:endParaRPr lang="fr-FR" sz="1524"/>
          </a:p>
        </p:txBody>
      </p:sp>
      <p:sp>
        <p:nvSpPr>
          <p:cNvPr id="12" name="Picture Placeholder 11">
            <a:extLst>
              <a:ext uri="{FF2B5EF4-FFF2-40B4-BE49-F238E27FC236}">
                <a16:creationId xmlns:a16="http://schemas.microsoft.com/office/drawing/2014/main" id="{68B112EE-37E6-4770-BE47-762B69893D9C}"/>
              </a:ext>
            </a:extLst>
          </p:cNvPr>
          <p:cNvSpPr>
            <a:spLocks noGrp="1"/>
          </p:cNvSpPr>
          <p:nvPr>
            <p:ph type="pic" sz="quarter" idx="10"/>
          </p:nvPr>
        </p:nvSpPr>
        <p:spPr>
          <a:xfrm>
            <a:off x="6808320" y="3228325"/>
            <a:ext cx="6126911" cy="4293064"/>
          </a:xfrm>
          <a:solidFill>
            <a:schemeClr val="bg2">
              <a:lumMod val="90000"/>
            </a:schemeClr>
          </a:solidFill>
          <a:effectLst>
            <a:softEdge rad="127000"/>
          </a:effectLst>
        </p:spPr>
        <p:txBody>
          <a:bodyPr anchor="ctr"/>
          <a:lstStyle>
            <a:lvl1pPr marL="0" indent="0" algn="ctr">
              <a:buNone/>
              <a:defRPr/>
            </a:lvl1pPr>
          </a:lstStyle>
          <a:p>
            <a:endParaRPr lang="fr-FR" dirty="0"/>
          </a:p>
        </p:txBody>
      </p:sp>
      <p:sp>
        <p:nvSpPr>
          <p:cNvPr id="15" name="Picture Placeholder 3">
            <a:extLst>
              <a:ext uri="{FF2B5EF4-FFF2-40B4-BE49-F238E27FC236}">
                <a16:creationId xmlns:a16="http://schemas.microsoft.com/office/drawing/2014/main" id="{F6AFAE42-E8C0-4628-8EF2-4A989AF9E6EC}"/>
              </a:ext>
            </a:extLst>
          </p:cNvPr>
          <p:cNvSpPr>
            <a:spLocks noGrp="1"/>
          </p:cNvSpPr>
          <p:nvPr>
            <p:ph type="pic" sz="quarter" idx="15" hasCustomPrompt="1"/>
          </p:nvPr>
        </p:nvSpPr>
        <p:spPr>
          <a:xfrm>
            <a:off x="383059" y="97406"/>
            <a:ext cx="3052118" cy="1651640"/>
          </a:xfrm>
        </p:spPr>
        <p:txBody>
          <a:bodyPr anchor="ctr">
            <a:noAutofit/>
          </a:bodyPr>
          <a:lstStyle>
            <a:lvl1pPr marL="0" indent="0" algn="ctr">
              <a:buNone/>
              <a:defRPr sz="1437"/>
            </a:lvl1pPr>
          </a:lstStyle>
          <a:p>
            <a:r>
              <a:rPr lang="fr-FR" dirty="0"/>
              <a:t>Pin logo (use the official Interreg </a:t>
            </a:r>
            <a:r>
              <a:rPr lang="fr-FR" dirty="0" err="1"/>
              <a:t>project-specific</a:t>
            </a:r>
            <a:r>
              <a:rPr lang="fr-FR" dirty="0"/>
              <a:t> logo or the official Programme logo)</a:t>
            </a:r>
          </a:p>
        </p:txBody>
      </p:sp>
      <p:sp>
        <p:nvSpPr>
          <p:cNvPr id="7" name="Text Placeholder 5">
            <a:extLst>
              <a:ext uri="{FF2B5EF4-FFF2-40B4-BE49-F238E27FC236}">
                <a16:creationId xmlns:a16="http://schemas.microsoft.com/office/drawing/2014/main" id="{8FCB28CC-903B-6CE1-3267-1004E8BEAEE0}"/>
              </a:ext>
            </a:extLst>
          </p:cNvPr>
          <p:cNvSpPr>
            <a:spLocks noGrp="1"/>
          </p:cNvSpPr>
          <p:nvPr>
            <p:ph type="body" sz="quarter" idx="19" hasCustomPrompt="1"/>
          </p:nvPr>
        </p:nvSpPr>
        <p:spPr>
          <a:xfrm>
            <a:off x="600249" y="2606871"/>
            <a:ext cx="5735300" cy="2143779"/>
          </a:xfrm>
        </p:spPr>
        <p:txBody>
          <a:bodyPr>
            <a:normAutofit/>
          </a:bodyPr>
          <a:lstStyle>
            <a:lvl1pPr marL="0" indent="0">
              <a:spcBef>
                <a:spcPts val="600"/>
              </a:spcBef>
              <a:spcAft>
                <a:spcPts val="600"/>
              </a:spcAft>
              <a:buNone/>
              <a:defRPr sz="1900" b="0" i="0">
                <a:solidFill>
                  <a:schemeClr val="tx1"/>
                </a:solidFill>
                <a:latin typeface="Trebuchet MS" panose="020B0603020202020204" pitchFamily="34" charset="0"/>
              </a:defRPr>
            </a:lvl1pPr>
            <a:lvl2pPr marL="640080" indent="0">
              <a:buNone/>
              <a:defRPr/>
            </a:lvl2pPr>
          </a:lstStyle>
          <a:p>
            <a:pPr>
              <a:lnSpc>
                <a:spcPct val="107000"/>
              </a:lnSpc>
              <a:spcAft>
                <a:spcPts val="800"/>
              </a:spcAft>
            </a:pPr>
            <a:r>
              <a:rPr lang="en-US" sz="1800" dirty="0">
                <a:effectLst/>
                <a:latin typeface="Trebuchet MS" panose="020B0603020202020204" pitchFamily="34" charset="0"/>
                <a:ea typeface="Calibri" panose="020F0502020204030204" pitchFamily="34" charset="0"/>
                <a:cs typeface="Times New Roman" panose="02020603050405020304" pitchFamily="18" charset="0"/>
              </a:rPr>
              <a:t>Write here what is the main situation that your project is improving. The aim is to make others interested in your project, nothing less is required. They can come and ask for more details.</a:t>
            </a:r>
            <a:br>
              <a:rPr lang="en-US" sz="1800" dirty="0">
                <a:effectLst/>
                <a:latin typeface="Trebuchet MS" panose="020B0603020202020204" pitchFamily="34" charset="0"/>
                <a:ea typeface="Calibri" panose="020F0502020204030204" pitchFamily="34" charset="0"/>
                <a:cs typeface="Times New Roman" panose="02020603050405020304" pitchFamily="18" charset="0"/>
              </a:rPr>
            </a:br>
            <a:r>
              <a:rPr lang="en-US" sz="1800" dirty="0">
                <a:effectLst/>
                <a:latin typeface="Trebuchet MS" panose="020B0603020202020204" pitchFamily="34" charset="0"/>
                <a:ea typeface="Calibri" panose="020F0502020204030204" pitchFamily="34" charset="0"/>
                <a:cs typeface="Times New Roman" panose="02020603050405020304" pitchFamily="18" charset="0"/>
              </a:rPr>
              <a:t>Be as short and clear as possible. </a:t>
            </a:r>
            <a:endParaRPr lang="et-EE" sz="18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Trebuchet MS" panose="020B0603020202020204" pitchFamily="34" charset="0"/>
                <a:ea typeface="Calibri" panose="020F0502020204030204" pitchFamily="34" charset="0"/>
                <a:cs typeface="Times New Roman" panose="02020603050405020304" pitchFamily="18" charset="0"/>
              </a:rPr>
              <a:t>Max</a:t>
            </a:r>
            <a:r>
              <a:rPr lang="et-EE" sz="1800" dirty="0">
                <a:effectLst/>
                <a:latin typeface="Trebuchet MS" panose="020B0603020202020204" pitchFamily="34" charset="0"/>
                <a:ea typeface="Calibri" panose="020F0502020204030204" pitchFamily="34" charset="0"/>
                <a:cs typeface="Times New Roman" panose="02020603050405020304" pitchFamily="18" charset="0"/>
              </a:rPr>
              <a:t>imum</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 280 characters with spaces.</a:t>
            </a:r>
          </a:p>
          <a:p>
            <a:pPr>
              <a:lnSpc>
                <a:spcPct val="107000"/>
              </a:lnSpc>
              <a:spcAft>
                <a:spcPts val="800"/>
              </a:spcAft>
            </a:pPr>
            <a:endParaRPr lang="et-EE" sz="1800" dirty="0">
              <a:effectLst/>
              <a:latin typeface="Trebuchet MS" panose="020B0603020202020204" pitchFamily="34" charset="0"/>
              <a:ea typeface="Calibri" panose="020F0502020204030204" pitchFamily="34" charset="0"/>
              <a:cs typeface="Times New Roman" panose="02020603050405020304" pitchFamily="18" charset="0"/>
            </a:endParaRPr>
          </a:p>
        </p:txBody>
      </p:sp>
      <p:sp>
        <p:nvSpPr>
          <p:cNvPr id="19" name="Text Box 2">
            <a:extLst>
              <a:ext uri="{FF2B5EF4-FFF2-40B4-BE49-F238E27FC236}">
                <a16:creationId xmlns:a16="http://schemas.microsoft.com/office/drawing/2014/main" id="{2EBB3907-965E-1E77-F0D5-ED5FB35456FF}"/>
              </a:ext>
            </a:extLst>
          </p:cNvPr>
          <p:cNvSpPr txBox="1">
            <a:spLocks noChangeArrowheads="1"/>
          </p:cNvSpPr>
          <p:nvPr userDrawn="1"/>
        </p:nvSpPr>
        <p:spPr bwMode="auto">
          <a:xfrm>
            <a:off x="601714" y="4829319"/>
            <a:ext cx="5884037" cy="461665"/>
          </a:xfrm>
          <a:prstGeom prst="rect">
            <a:avLst/>
          </a:prstGeom>
          <a:solidFill>
            <a:srgbClr val="FFFFFF">
              <a:alpha val="0"/>
            </a:srgbClr>
          </a:solidFill>
          <a:ln>
            <a:noFill/>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rgbClr val="001489"/>
                </a:solidFill>
                <a:effectLst/>
                <a:latin typeface="Trebuchet MS" panose="020B0603020202020204" pitchFamily="34" charset="0"/>
              </a:rPr>
              <a:t>The p</a:t>
            </a:r>
            <a:r>
              <a:rPr kumimoji="0" lang="et-EE" altLang="en-US" sz="2400" b="1" i="0" u="none" strike="noStrike" cap="none" normalizeH="0" baseline="0" dirty="0">
                <a:ln>
                  <a:noFill/>
                </a:ln>
                <a:solidFill>
                  <a:srgbClr val="001489"/>
                </a:solidFill>
                <a:effectLst/>
                <a:latin typeface="Trebuchet MS" panose="020B0603020202020204" pitchFamily="34" charset="0"/>
              </a:rPr>
              <a:t>roject</a:t>
            </a:r>
            <a:r>
              <a:rPr kumimoji="0" lang="en-US" altLang="en-US" sz="2400" b="1" i="0" u="none" strike="noStrike" cap="none" normalizeH="0" baseline="0" dirty="0">
                <a:ln>
                  <a:noFill/>
                </a:ln>
                <a:solidFill>
                  <a:srgbClr val="001489"/>
                </a:solidFill>
                <a:effectLst/>
                <a:latin typeface="Trebuchet MS" panose="020B0603020202020204" pitchFamily="34" charset="0"/>
              </a:rPr>
              <a:t> XXXXXXXXXX will result in:</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20" name="Text Placeholder 5">
            <a:extLst>
              <a:ext uri="{FF2B5EF4-FFF2-40B4-BE49-F238E27FC236}">
                <a16:creationId xmlns:a16="http://schemas.microsoft.com/office/drawing/2014/main" id="{0FC7C0FC-EB25-8905-6338-7B8D2FEB678C}"/>
              </a:ext>
            </a:extLst>
          </p:cNvPr>
          <p:cNvSpPr>
            <a:spLocks noGrp="1"/>
          </p:cNvSpPr>
          <p:nvPr>
            <p:ph type="body" sz="quarter" idx="25" hasCustomPrompt="1"/>
          </p:nvPr>
        </p:nvSpPr>
        <p:spPr>
          <a:xfrm>
            <a:off x="581982" y="5516902"/>
            <a:ext cx="5735300" cy="2143779"/>
          </a:xfrm>
        </p:spPr>
        <p:txBody>
          <a:bodyPr>
            <a:normAutofit/>
          </a:bodyPr>
          <a:lstStyle>
            <a:lvl1pPr marL="0" indent="0">
              <a:spcBef>
                <a:spcPts val="600"/>
              </a:spcBef>
              <a:spcAft>
                <a:spcPts val="600"/>
              </a:spcAft>
              <a:buNone/>
              <a:defRPr sz="1600" b="0" i="1">
                <a:solidFill>
                  <a:schemeClr val="tx1"/>
                </a:solidFill>
                <a:latin typeface="Trebuchet MS" panose="020B0603020202020204" pitchFamily="34" charset="0"/>
              </a:defRPr>
            </a:lvl1pPr>
            <a:lvl2pPr marL="640080" indent="0">
              <a:buNone/>
              <a:defRPr/>
            </a:lvl2pPr>
          </a:lstStyle>
          <a:p>
            <a:pPr>
              <a:lnSpc>
                <a:spcPct val="107000"/>
              </a:lnSpc>
              <a:spcAft>
                <a:spcPts val="800"/>
              </a:spcAft>
            </a:pPr>
            <a:r>
              <a:rPr lang="en-GB" sz="1800" dirty="0">
                <a:effectLst/>
                <a:latin typeface="Trebuchet MS" panose="020B0603020202020204" pitchFamily="34" charset="0"/>
                <a:ea typeface="Calibri" panose="020F0502020204030204" pitchFamily="34" charset="0"/>
                <a:cs typeface="Times New Roman" panose="02020603050405020304" pitchFamily="18" charset="0"/>
              </a:rPr>
              <a:t>Write here the very concrete results that will be the outcome of your project. Something that everyone can understand and remember if asked the next day.</a:t>
            </a:r>
            <a:r>
              <a:rPr lang="et-EE"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This is what adds up the value of your work in the eyes of others. </a:t>
            </a:r>
            <a:endParaRPr lang="et-EE" sz="18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Trebuchet MS" panose="020B0603020202020204" pitchFamily="34" charset="0"/>
                <a:ea typeface="Calibri" panose="020F0502020204030204" pitchFamily="34" charset="0"/>
                <a:cs typeface="Times New Roman" panose="02020603050405020304" pitchFamily="18" charset="0"/>
              </a:rPr>
              <a:t>Max</a:t>
            </a:r>
            <a:r>
              <a:rPr lang="et-EE" sz="1800" dirty="0">
                <a:effectLst/>
                <a:latin typeface="Trebuchet MS" panose="020B0603020202020204" pitchFamily="34" charset="0"/>
                <a:ea typeface="Calibri" panose="020F0502020204030204" pitchFamily="34" charset="0"/>
                <a:cs typeface="Times New Roman" panose="02020603050405020304" pitchFamily="18" charset="0"/>
              </a:rPr>
              <a:t>imum</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 280 characters with spaces.</a:t>
            </a:r>
          </a:p>
        </p:txBody>
      </p:sp>
      <p:sp>
        <p:nvSpPr>
          <p:cNvPr id="29" name="Text Placeholder 5">
            <a:extLst>
              <a:ext uri="{FF2B5EF4-FFF2-40B4-BE49-F238E27FC236}">
                <a16:creationId xmlns:a16="http://schemas.microsoft.com/office/drawing/2014/main" id="{4BDEF0BA-E696-230C-0524-97D89C9445CB}"/>
              </a:ext>
            </a:extLst>
          </p:cNvPr>
          <p:cNvSpPr>
            <a:spLocks noGrp="1"/>
          </p:cNvSpPr>
          <p:nvPr>
            <p:ph type="body" sz="quarter" idx="26" hasCustomPrompt="1"/>
          </p:nvPr>
        </p:nvSpPr>
        <p:spPr>
          <a:xfrm>
            <a:off x="600284" y="8232694"/>
            <a:ext cx="11504360" cy="1170798"/>
          </a:xfrm>
        </p:spPr>
        <p:txBody>
          <a:bodyPr>
            <a:normAutofit/>
          </a:bodyPr>
          <a:lstStyle>
            <a:lvl1pPr marL="0" indent="0">
              <a:buNone/>
              <a:defRPr sz="1600" b="0" i="1">
                <a:solidFill>
                  <a:schemeClr val="tx1"/>
                </a:solidFill>
                <a:latin typeface="Trebuchet MS" panose="020B0603020202020204" pitchFamily="34" charset="0"/>
              </a:defRPr>
            </a:lvl1pPr>
            <a:lvl2pPr marL="640080" indent="0">
              <a:buNone/>
              <a:defRPr/>
            </a:lvl2pPr>
          </a:lstStyle>
          <a:p>
            <a:pPr marL="0" marR="0" lvl="0" indent="0" algn="l" defTabSz="1280160" rtl="0" eaLnBrk="1" fontAlgn="auto" latinLnBrk="0" hangingPunct="1">
              <a:lnSpc>
                <a:spcPct val="107000"/>
              </a:lnSpc>
              <a:spcBef>
                <a:spcPts val="1400"/>
              </a:spcBef>
              <a:spcAft>
                <a:spcPts val="800"/>
              </a:spcAft>
              <a:buClrTx/>
              <a:buSzTx/>
              <a:buFont typeface="Arial" panose="020B0604020202020204" pitchFamily="34" charset="0"/>
              <a:buNone/>
              <a:tabLst/>
              <a:defRPr/>
            </a:pP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X,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Y,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Z,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Å,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b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b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Ä,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Ö, Country</a:t>
            </a:r>
            <a:endParaRPr lang="et-EE" sz="1800" dirty="0">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l" defTabSz="1280160" rtl="0" eaLnBrk="1" fontAlgn="auto" latinLnBrk="0" hangingPunct="1">
              <a:lnSpc>
                <a:spcPct val="107000"/>
              </a:lnSpc>
              <a:spcBef>
                <a:spcPts val="1400"/>
              </a:spcBef>
              <a:spcAft>
                <a:spcPts val="800"/>
              </a:spcAft>
              <a:buClrTx/>
              <a:buSzTx/>
              <a:buFont typeface="Arial" panose="020B0604020202020204" pitchFamily="34" charset="0"/>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TextBox 30">
            <a:extLst>
              <a:ext uri="{FF2B5EF4-FFF2-40B4-BE49-F238E27FC236}">
                <a16:creationId xmlns:a16="http://schemas.microsoft.com/office/drawing/2014/main" id="{847B11C9-A479-9E9D-32DB-F4678C6187E2}"/>
              </a:ext>
            </a:extLst>
          </p:cNvPr>
          <p:cNvSpPr txBox="1"/>
          <p:nvPr userDrawn="1"/>
        </p:nvSpPr>
        <p:spPr>
          <a:xfrm>
            <a:off x="600283" y="7668067"/>
            <a:ext cx="5869538" cy="467757"/>
          </a:xfrm>
          <a:prstGeom prst="rect">
            <a:avLst/>
          </a:prstGeom>
          <a:solidFill>
            <a:srgbClr val="FFFFFF">
              <a:alpha val="0"/>
            </a:srgbClr>
          </a:solidFill>
          <a:effectLst/>
        </p:spPr>
        <p:txBody>
          <a:bodyPr wrap="square">
            <a:spAutoFit/>
          </a:bodyPr>
          <a:lstStyle/>
          <a:p>
            <a:pPr>
              <a:lnSpc>
                <a:spcPct val="107000"/>
              </a:lnSpc>
              <a:spcAft>
                <a:spcPts val="800"/>
              </a:spcAft>
            </a:pPr>
            <a:r>
              <a:rPr lang="en-US" sz="2400" b="1" dirty="0">
                <a:solidFill>
                  <a:srgbClr val="001489"/>
                </a:solidFill>
                <a:effectLst/>
                <a:latin typeface="Trebuchet MS" panose="020B0603020202020204" pitchFamily="34" charset="0"/>
                <a:ea typeface="Calibri" panose="020F0502020204030204" pitchFamily="34" charset="0"/>
                <a:cs typeface="Times New Roman" panose="02020603050405020304" pitchFamily="18" charset="0"/>
              </a:rPr>
              <a:t>The project is a joint cooperation of:</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Rectangle 39">
            <a:extLst>
              <a:ext uri="{FF2B5EF4-FFF2-40B4-BE49-F238E27FC236}">
                <a16:creationId xmlns:a16="http://schemas.microsoft.com/office/drawing/2014/main" id="{8E9282EA-03FF-B5FB-EC84-7FF4C7939BB5}"/>
              </a:ext>
            </a:extLst>
          </p:cNvPr>
          <p:cNvSpPr/>
          <p:nvPr userDrawn="1"/>
        </p:nvSpPr>
        <p:spPr>
          <a:xfrm>
            <a:off x="6831495" y="962192"/>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1563575" y="-33775"/>
                  <a:pt x="3722551" y="138873"/>
                  <a:pt x="5884037" y="0"/>
                </a:cubicBezTo>
                <a:cubicBezTo>
                  <a:pt x="5879796" y="24517"/>
                  <a:pt x="5888314" y="36425"/>
                  <a:pt x="5884037" y="55935"/>
                </a:cubicBezTo>
                <a:cubicBezTo>
                  <a:pt x="3837632" y="-81395"/>
                  <a:pt x="1717851" y="-81921"/>
                  <a:pt x="0" y="55935"/>
                </a:cubicBezTo>
                <a:cubicBezTo>
                  <a:pt x="3403" y="31328"/>
                  <a:pt x="-72" y="25904"/>
                  <a:pt x="0" y="0"/>
                </a:cubicBezTo>
                <a:close/>
              </a:path>
              <a:path w="5884037" h="55935" stroke="0" extrusionOk="0">
                <a:moveTo>
                  <a:pt x="0" y="0"/>
                </a:moveTo>
                <a:cubicBezTo>
                  <a:pt x="917760" y="-101487"/>
                  <a:pt x="3198902" y="-162162"/>
                  <a:pt x="5884037" y="0"/>
                </a:cubicBezTo>
                <a:cubicBezTo>
                  <a:pt x="5881844" y="15089"/>
                  <a:pt x="5882294" y="45086"/>
                  <a:pt x="5884037" y="55935"/>
                </a:cubicBezTo>
                <a:cubicBezTo>
                  <a:pt x="3349443" y="106000"/>
                  <a:pt x="1413712" y="-102514"/>
                  <a:pt x="0" y="55935"/>
                </a:cubicBezTo>
                <a:cubicBezTo>
                  <a:pt x="-1829" y="39627"/>
                  <a:pt x="4714" y="23525"/>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2" name="Text Box 2">
            <a:extLst>
              <a:ext uri="{FF2B5EF4-FFF2-40B4-BE49-F238E27FC236}">
                <a16:creationId xmlns:a16="http://schemas.microsoft.com/office/drawing/2014/main" id="{F9C02090-FCA6-D58B-8215-73D923A58ADF}"/>
              </a:ext>
            </a:extLst>
          </p:cNvPr>
          <p:cNvSpPr txBox="1">
            <a:spLocks noChangeArrowheads="1"/>
          </p:cNvSpPr>
          <p:nvPr userDrawn="1"/>
        </p:nvSpPr>
        <p:spPr bwMode="auto">
          <a:xfrm>
            <a:off x="600249" y="1991075"/>
            <a:ext cx="5456649" cy="461665"/>
          </a:xfrm>
          <a:prstGeom prst="rect">
            <a:avLst/>
          </a:prstGeom>
          <a:solidFill>
            <a:srgbClr val="FFFFFF">
              <a:alpha val="0"/>
            </a:srgbClr>
          </a:solidFill>
          <a:ln>
            <a:noFill/>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rgbClr val="001489"/>
                </a:solidFill>
                <a:effectLst/>
                <a:latin typeface="Trebuchet MS" panose="020B0603020202020204" pitchFamily="34" charset="0"/>
              </a:rPr>
              <a:t>The p</a:t>
            </a:r>
            <a:r>
              <a:rPr kumimoji="0" lang="et-EE" altLang="en-US" sz="2400" b="1" i="0" u="none" strike="noStrike" cap="none" normalizeH="0" baseline="0" dirty="0">
                <a:ln>
                  <a:noFill/>
                </a:ln>
                <a:solidFill>
                  <a:srgbClr val="001489"/>
                </a:solidFill>
                <a:effectLst/>
                <a:latin typeface="Trebuchet MS" panose="020B0603020202020204" pitchFamily="34" charset="0"/>
              </a:rPr>
              <a:t>roject</a:t>
            </a:r>
            <a:r>
              <a:rPr kumimoji="0" lang="en-US" altLang="en-US" sz="2400" b="1" i="0" u="none" strike="noStrike" cap="none" normalizeH="0" baseline="0" dirty="0">
                <a:ln>
                  <a:noFill/>
                </a:ln>
                <a:solidFill>
                  <a:srgbClr val="001489"/>
                </a:solidFill>
                <a:effectLst/>
                <a:latin typeface="Trebuchet MS" panose="020B0603020202020204" pitchFamily="34" charset="0"/>
              </a:rPr>
              <a:t> XXXXXXXXXX aims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14" name="Content Placeholder 13">
            <a:extLst>
              <a:ext uri="{FF2B5EF4-FFF2-40B4-BE49-F238E27FC236}">
                <a16:creationId xmlns:a16="http://schemas.microsoft.com/office/drawing/2014/main" id="{90F92EEE-F82A-376D-5406-17EF03C232C6}"/>
              </a:ext>
            </a:extLst>
          </p:cNvPr>
          <p:cNvSpPr>
            <a:spLocks noGrp="1"/>
          </p:cNvSpPr>
          <p:nvPr>
            <p:ph sz="quarter" idx="28" hasCustomPrompt="1"/>
          </p:nvPr>
        </p:nvSpPr>
        <p:spPr>
          <a:xfrm>
            <a:off x="7442381" y="1101108"/>
            <a:ext cx="4662263" cy="471334"/>
          </a:xfrm>
        </p:spPr>
        <p:txBody>
          <a:bodyPr/>
          <a:lstStyle>
            <a:lvl1pPr marL="0" indent="0">
              <a:buNone/>
              <a:defRPr sz="1800" b="1"/>
            </a:lvl1pPr>
          </a:lstStyle>
          <a:p>
            <a:pPr lvl="0"/>
            <a:r>
              <a:rPr lang="en-GB" dirty="0"/>
              <a:t>Space for extra information: Project Manager contact details or “Follow us on social media!”</a:t>
            </a:r>
          </a:p>
          <a:p>
            <a:pPr lvl="0"/>
            <a:endParaRPr lang="en-GB" dirty="0"/>
          </a:p>
        </p:txBody>
      </p:sp>
      <p:sp>
        <p:nvSpPr>
          <p:cNvPr id="16" name="Text Placeholder 15">
            <a:extLst>
              <a:ext uri="{FF2B5EF4-FFF2-40B4-BE49-F238E27FC236}">
                <a16:creationId xmlns:a16="http://schemas.microsoft.com/office/drawing/2014/main" id="{EA93BE7D-0E51-7FBA-D295-FD1B9F0E140B}"/>
              </a:ext>
            </a:extLst>
          </p:cNvPr>
          <p:cNvSpPr>
            <a:spLocks noGrp="1"/>
          </p:cNvSpPr>
          <p:nvPr>
            <p:ph type="body" sz="quarter" idx="30" hasCustomPrompt="1"/>
          </p:nvPr>
        </p:nvSpPr>
        <p:spPr>
          <a:xfrm>
            <a:off x="4480539" y="332937"/>
            <a:ext cx="1757362" cy="1263650"/>
          </a:xfrm>
        </p:spPr>
        <p:txBody>
          <a:bodyPr>
            <a:normAutofit/>
          </a:bodyPr>
          <a:lstStyle>
            <a:lvl1pPr marL="0" indent="0">
              <a:buNone/>
              <a:defRPr sz="1200"/>
            </a:lvl1pPr>
          </a:lstStyle>
          <a:p>
            <a:pPr lvl="0"/>
            <a:r>
              <a:rPr lang="en-GB" dirty="0"/>
              <a:t>Tip: We suggest replacing the official Programme logo with your project-specific logo (your project acronym below it)</a:t>
            </a:r>
          </a:p>
          <a:p>
            <a:pPr lvl="0"/>
            <a:endParaRPr lang="en-GB" dirty="0"/>
          </a:p>
        </p:txBody>
      </p:sp>
      <p:sp>
        <p:nvSpPr>
          <p:cNvPr id="6" name="Text Box 2">
            <a:extLst>
              <a:ext uri="{FF2B5EF4-FFF2-40B4-BE49-F238E27FC236}">
                <a16:creationId xmlns:a16="http://schemas.microsoft.com/office/drawing/2014/main" id="{3A03BE33-F266-0C56-E135-CDB71E3F3D0A}"/>
              </a:ext>
            </a:extLst>
          </p:cNvPr>
          <p:cNvSpPr txBox="1">
            <a:spLocks noChangeArrowheads="1"/>
          </p:cNvSpPr>
          <p:nvPr userDrawn="1"/>
        </p:nvSpPr>
        <p:spPr bwMode="auto">
          <a:xfrm>
            <a:off x="7638907" y="1927852"/>
            <a:ext cx="4465738" cy="923330"/>
          </a:xfrm>
          <a:prstGeom prst="rect">
            <a:avLst/>
          </a:prstGeom>
          <a:gradFill flip="none" rotWithShape="1">
            <a:gsLst>
              <a:gs pos="3500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a:noFill/>
          </a:ln>
          <a:effectLst>
            <a:softEdge rad="63500"/>
          </a:effec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ts val="600"/>
              </a:spcBef>
              <a:spcAft>
                <a:spcPts val="600"/>
              </a:spcAft>
              <a:buClrTx/>
              <a:buSzTx/>
              <a:buFontTx/>
              <a:buNone/>
              <a:tabLst/>
            </a:pPr>
            <a:r>
              <a:rPr kumimoji="0" lang="en-GB" altLang="en-US" sz="1800" b="1" i="0" u="none" strike="noStrike" cap="none" normalizeH="0" baseline="0" dirty="0">
                <a:ln>
                  <a:noFill/>
                </a:ln>
                <a:solidFill>
                  <a:schemeClr val="tx1"/>
                </a:solidFill>
                <a:effectLst/>
                <a:latin typeface="Trebuchet MS" panose="020B0603020202020204" pitchFamily="34" charset="0"/>
              </a:rPr>
              <a:t>This is done with </a:t>
            </a:r>
            <a:r>
              <a:rPr kumimoji="0" lang="en-GB" altLang="en-US" sz="1800" b="1" i="0" u="none" strike="noStrike" cap="none" normalizeH="0" baseline="0" dirty="0">
                <a:ln>
                  <a:noFill/>
                </a:ln>
                <a:solidFill>
                  <a:srgbClr val="2D2D86"/>
                </a:solidFill>
                <a:effectLst/>
                <a:latin typeface="Trebuchet MS" panose="020B0603020202020204" pitchFamily="34" charset="0"/>
              </a:rPr>
              <a:t>XXXXXX</a:t>
            </a:r>
            <a:r>
              <a:rPr kumimoji="0" lang="en-GB" altLang="en-US" sz="1800" b="1" i="0" u="none" strike="noStrike" cap="none" normalizeH="0" baseline="0" dirty="0">
                <a:ln>
                  <a:noFill/>
                </a:ln>
                <a:solidFill>
                  <a:schemeClr val="tx1"/>
                </a:solidFill>
                <a:effectLst/>
                <a:latin typeface="Trebuchet MS" panose="020B0603020202020204" pitchFamily="34" charset="0"/>
              </a:rPr>
              <a:t> euros from the European Union through the Central Baltic Programme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737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A3 white background">
    <p:bg>
      <p:bgPr>
        <a:gradFill flip="none" rotWithShape="1">
          <a:gsLst>
            <a:gs pos="0">
              <a:schemeClr val="bg1"/>
            </a:gs>
            <a:gs pos="42000">
              <a:srgbClr val="0070C0">
                <a:lumMod val="4000"/>
                <a:lumOff val="96000"/>
                <a:alpha val="26000"/>
              </a:srgbClr>
            </a:gs>
            <a:gs pos="23000">
              <a:schemeClr val="bg1"/>
            </a:gs>
            <a:gs pos="79000">
              <a:schemeClr val="bg1"/>
            </a:gs>
          </a:gsLst>
          <a:lin ang="2700000" scaled="1"/>
          <a:tileRect/>
        </a:gra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CC78E99A-0EEC-44D1-919B-2FE6D4DC45F8}"/>
              </a:ext>
            </a:extLst>
          </p:cNvPr>
          <p:cNvSpPr/>
          <p:nvPr userDrawn="1"/>
        </p:nvSpPr>
        <p:spPr>
          <a:xfrm>
            <a:off x="581982" y="2411612"/>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634006" y="-49533"/>
                  <a:pt x="4598292" y="-14809"/>
                  <a:pt x="5884037" y="0"/>
                </a:cubicBezTo>
                <a:cubicBezTo>
                  <a:pt x="5887592" y="5797"/>
                  <a:pt x="5884110" y="28670"/>
                  <a:pt x="5884037" y="55935"/>
                </a:cubicBezTo>
                <a:cubicBezTo>
                  <a:pt x="4673487" y="7704"/>
                  <a:pt x="1211702" y="140390"/>
                  <a:pt x="0" y="55935"/>
                </a:cubicBezTo>
                <a:cubicBezTo>
                  <a:pt x="2788" y="42629"/>
                  <a:pt x="2288" y="8543"/>
                  <a:pt x="0" y="0"/>
                </a:cubicBezTo>
                <a:close/>
              </a:path>
              <a:path w="5884037" h="55935" stroke="0" extrusionOk="0">
                <a:moveTo>
                  <a:pt x="0" y="0"/>
                </a:moveTo>
                <a:cubicBezTo>
                  <a:pt x="1295769" y="118645"/>
                  <a:pt x="3740483" y="116012"/>
                  <a:pt x="5884037" y="0"/>
                </a:cubicBezTo>
                <a:cubicBezTo>
                  <a:pt x="5883363" y="25226"/>
                  <a:pt x="5887793" y="35886"/>
                  <a:pt x="5884037" y="55935"/>
                </a:cubicBezTo>
                <a:cubicBezTo>
                  <a:pt x="4563488" y="190535"/>
                  <a:pt x="1895581" y="-101261"/>
                  <a:pt x="0" y="55935"/>
                </a:cubicBezTo>
                <a:cubicBezTo>
                  <a:pt x="2313" y="36841"/>
                  <a:pt x="3861" y="22653"/>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32" name="Rectangle 31">
            <a:extLst>
              <a:ext uri="{FF2B5EF4-FFF2-40B4-BE49-F238E27FC236}">
                <a16:creationId xmlns:a16="http://schemas.microsoft.com/office/drawing/2014/main" id="{C0A966F0-32CF-F996-7D98-D6E520AB645A}"/>
              </a:ext>
            </a:extLst>
          </p:cNvPr>
          <p:cNvSpPr/>
          <p:nvPr userDrawn="1"/>
        </p:nvSpPr>
        <p:spPr>
          <a:xfrm>
            <a:off x="581982" y="5318922"/>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1563575" y="-33775"/>
                  <a:pt x="3722551" y="138873"/>
                  <a:pt x="5884037" y="0"/>
                </a:cubicBezTo>
                <a:cubicBezTo>
                  <a:pt x="5879796" y="24517"/>
                  <a:pt x="5888314" y="36425"/>
                  <a:pt x="5884037" y="55935"/>
                </a:cubicBezTo>
                <a:cubicBezTo>
                  <a:pt x="3837632" y="-81395"/>
                  <a:pt x="1717851" y="-81921"/>
                  <a:pt x="0" y="55935"/>
                </a:cubicBezTo>
                <a:cubicBezTo>
                  <a:pt x="3403" y="31328"/>
                  <a:pt x="-72" y="25904"/>
                  <a:pt x="0" y="0"/>
                </a:cubicBezTo>
                <a:close/>
              </a:path>
              <a:path w="5884037" h="55935" stroke="0" extrusionOk="0">
                <a:moveTo>
                  <a:pt x="0" y="0"/>
                </a:moveTo>
                <a:cubicBezTo>
                  <a:pt x="917760" y="-101487"/>
                  <a:pt x="3198902" y="-162162"/>
                  <a:pt x="5884037" y="0"/>
                </a:cubicBezTo>
                <a:cubicBezTo>
                  <a:pt x="5881844" y="15089"/>
                  <a:pt x="5882294" y="45086"/>
                  <a:pt x="5884037" y="55935"/>
                </a:cubicBezTo>
                <a:cubicBezTo>
                  <a:pt x="3349443" y="106000"/>
                  <a:pt x="1413712" y="-102514"/>
                  <a:pt x="0" y="55935"/>
                </a:cubicBezTo>
                <a:cubicBezTo>
                  <a:pt x="-1829" y="39627"/>
                  <a:pt x="4714" y="23525"/>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3" name="Rectangle 2">
            <a:extLst>
              <a:ext uri="{FF2B5EF4-FFF2-40B4-BE49-F238E27FC236}">
                <a16:creationId xmlns:a16="http://schemas.microsoft.com/office/drawing/2014/main" id="{D69D07A1-EC21-8E03-A9DC-A51BE6619D37}"/>
              </a:ext>
            </a:extLst>
          </p:cNvPr>
          <p:cNvSpPr/>
          <p:nvPr userDrawn="1"/>
        </p:nvSpPr>
        <p:spPr>
          <a:xfrm>
            <a:off x="581982" y="8116144"/>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1563575" y="-33775"/>
                  <a:pt x="3722551" y="138873"/>
                  <a:pt x="5884037" y="0"/>
                </a:cubicBezTo>
                <a:cubicBezTo>
                  <a:pt x="5879796" y="24517"/>
                  <a:pt x="5888314" y="36425"/>
                  <a:pt x="5884037" y="55935"/>
                </a:cubicBezTo>
                <a:cubicBezTo>
                  <a:pt x="3837632" y="-81395"/>
                  <a:pt x="1717851" y="-81921"/>
                  <a:pt x="0" y="55935"/>
                </a:cubicBezTo>
                <a:cubicBezTo>
                  <a:pt x="3403" y="31328"/>
                  <a:pt x="-72" y="25904"/>
                  <a:pt x="0" y="0"/>
                </a:cubicBezTo>
                <a:close/>
              </a:path>
              <a:path w="5884037" h="55935" stroke="0" extrusionOk="0">
                <a:moveTo>
                  <a:pt x="0" y="0"/>
                </a:moveTo>
                <a:cubicBezTo>
                  <a:pt x="917760" y="-101487"/>
                  <a:pt x="3198902" y="-162162"/>
                  <a:pt x="5884037" y="0"/>
                </a:cubicBezTo>
                <a:cubicBezTo>
                  <a:pt x="5881844" y="15089"/>
                  <a:pt x="5882294" y="45086"/>
                  <a:pt x="5884037" y="55935"/>
                </a:cubicBezTo>
                <a:cubicBezTo>
                  <a:pt x="3349443" y="106000"/>
                  <a:pt x="1413712" y="-102514"/>
                  <a:pt x="0" y="55935"/>
                </a:cubicBezTo>
                <a:cubicBezTo>
                  <a:pt x="-1829" y="39627"/>
                  <a:pt x="4714" y="23525"/>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9" name="Rectangle: Rounded Corners 8">
            <a:extLst>
              <a:ext uri="{FF2B5EF4-FFF2-40B4-BE49-F238E27FC236}">
                <a16:creationId xmlns:a16="http://schemas.microsoft.com/office/drawing/2014/main" id="{185CFEFF-A853-5FD0-0A83-7202626FBA95}"/>
              </a:ext>
            </a:extLst>
          </p:cNvPr>
          <p:cNvSpPr/>
          <p:nvPr userDrawn="1"/>
        </p:nvSpPr>
        <p:spPr>
          <a:xfrm>
            <a:off x="7748276" y="1903780"/>
            <a:ext cx="4237458" cy="1015663"/>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Graphic 26">
            <a:extLst>
              <a:ext uri="{FF2B5EF4-FFF2-40B4-BE49-F238E27FC236}">
                <a16:creationId xmlns:a16="http://schemas.microsoft.com/office/drawing/2014/main" id="{FE2F24E0-CF24-43A6-97E2-F3DDECB7A076}"/>
              </a:ext>
            </a:extLst>
          </p:cNvPr>
          <p:cNvSpPr/>
          <p:nvPr/>
        </p:nvSpPr>
        <p:spPr>
          <a:xfrm>
            <a:off x="339108" y="1891091"/>
            <a:ext cx="12277141" cy="7612703"/>
          </a:xfrm>
          <a:custGeom>
            <a:avLst/>
            <a:gdLst>
              <a:gd name="connsiteX0" fmla="*/ 12277141 w 12277141"/>
              <a:gd name="connsiteY0" fmla="*/ 6197549 h 7612703"/>
              <a:gd name="connsiteX1" fmla="*/ 12277141 w 12277141"/>
              <a:gd name="connsiteY1" fmla="*/ 7612703 h 7612703"/>
              <a:gd name="connsiteX2" fmla="*/ 0 w 12277141"/>
              <a:gd name="connsiteY2" fmla="*/ 7612703 h 7612703"/>
              <a:gd name="connsiteX3" fmla="*/ 0 w 12277141"/>
              <a:gd name="connsiteY3" fmla="*/ 0 h 7612703"/>
              <a:gd name="connsiteX4" fmla="*/ 12277141 w 12277141"/>
              <a:gd name="connsiteY4" fmla="*/ 0 h 7612703"/>
              <a:gd name="connsiteX5" fmla="*/ 12275230 w 12277141"/>
              <a:gd name="connsiteY5" fmla="*/ 699546 h 7612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77141" h="7612703" extrusionOk="0">
                <a:moveTo>
                  <a:pt x="12277141" y="6197549"/>
                </a:moveTo>
                <a:cubicBezTo>
                  <a:pt x="12312232" y="6596905"/>
                  <a:pt x="12343698" y="7218802"/>
                  <a:pt x="12277141" y="7612703"/>
                </a:cubicBezTo>
                <a:cubicBezTo>
                  <a:pt x="10771488" y="7479821"/>
                  <a:pt x="2243195" y="7697654"/>
                  <a:pt x="0" y="7612703"/>
                </a:cubicBezTo>
                <a:cubicBezTo>
                  <a:pt x="-134600" y="6550813"/>
                  <a:pt x="157196" y="1067501"/>
                  <a:pt x="0" y="0"/>
                </a:cubicBezTo>
                <a:cubicBezTo>
                  <a:pt x="2940354" y="-20187"/>
                  <a:pt x="6563328" y="-152480"/>
                  <a:pt x="12277141" y="0"/>
                </a:cubicBezTo>
                <a:cubicBezTo>
                  <a:pt x="12287336" y="385520"/>
                  <a:pt x="12284153" y="303693"/>
                  <a:pt x="12275230" y="699546"/>
                </a:cubicBezTo>
              </a:path>
            </a:pathLst>
          </a:custGeom>
          <a:noFill/>
          <a:ln w="66675" cap="flat">
            <a:gradFill flip="none" rotWithShape="1">
              <a:gsLst>
                <a:gs pos="0">
                  <a:srgbClr val="2D2D86"/>
                </a:gs>
                <a:gs pos="74000">
                  <a:srgbClr val="2D2D86"/>
                </a:gs>
                <a:gs pos="83000">
                  <a:srgbClr val="2D2D86"/>
                </a:gs>
                <a:gs pos="100000">
                  <a:srgbClr val="2D2D86"/>
                </a:gs>
              </a:gsLst>
              <a:lin ang="5400000" scaled="1"/>
              <a:tileRect/>
            </a:gradFill>
            <a:prstDash val="solid"/>
            <a:miter/>
            <a:extLst>
              <a:ext uri="{C807C97D-BFC1-408E-A445-0C87EB9F89A2}">
                <ask:lineSketchStyleProps xmlns:ask="http://schemas.microsoft.com/office/drawing/2018/sketchyshapes" sd="1219033472">
                  <a:custGeom>
                    <a:avLst/>
                    <a:gdLst>
                      <a:gd name="connsiteX0" fmla="*/ 6221948 w 6221947"/>
                      <a:gd name="connsiteY0" fmla="*/ 7648797 h 9395328"/>
                      <a:gd name="connsiteX1" fmla="*/ 6221948 w 6221947"/>
                      <a:gd name="connsiteY1" fmla="*/ 9395329 h 9395328"/>
                      <a:gd name="connsiteX2" fmla="*/ 0 w 6221947"/>
                      <a:gd name="connsiteY2" fmla="*/ 9395329 h 9395328"/>
                      <a:gd name="connsiteX3" fmla="*/ 0 w 6221947"/>
                      <a:gd name="connsiteY3" fmla="*/ 0 h 9395328"/>
                      <a:gd name="connsiteX4" fmla="*/ 6221948 w 6221947"/>
                      <a:gd name="connsiteY4" fmla="*/ 0 h 9395328"/>
                      <a:gd name="connsiteX5" fmla="*/ 6221948 w 6221947"/>
                      <a:gd name="connsiteY5" fmla="*/ 4823972 h 9395328"/>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1948 w 6221948"/>
                      <a:gd name="connsiteY5" fmla="*/ 4934632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1948 w 6221948"/>
                      <a:gd name="connsiteY5" fmla="*/ 1871441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1948 w 6221948"/>
                      <a:gd name="connsiteY5" fmla="*/ 1431108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17183 w 6221948"/>
                      <a:gd name="connsiteY5" fmla="*/ 1421535 h 9395329"/>
                      <a:gd name="connsiteX0" fmla="*/ 6221948 w 6225611"/>
                      <a:gd name="connsiteY0" fmla="*/ 7648797 h 9395329"/>
                      <a:gd name="connsiteX1" fmla="*/ 6221948 w 6225611"/>
                      <a:gd name="connsiteY1" fmla="*/ 9395329 h 9395329"/>
                      <a:gd name="connsiteX2" fmla="*/ 0 w 6225611"/>
                      <a:gd name="connsiteY2" fmla="*/ 9395329 h 9395329"/>
                      <a:gd name="connsiteX3" fmla="*/ 0 w 6225611"/>
                      <a:gd name="connsiteY3" fmla="*/ 0 h 9395329"/>
                      <a:gd name="connsiteX4" fmla="*/ 6221948 w 6225611"/>
                      <a:gd name="connsiteY4" fmla="*/ 0 h 9395329"/>
                      <a:gd name="connsiteX5" fmla="*/ 6225363 w 6225611"/>
                      <a:gd name="connsiteY5" fmla="*/ 973391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0980 w 6221948"/>
                      <a:gd name="connsiteY5" fmla="*/ 863355 h 939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1948" h="9395329">
                        <a:moveTo>
                          <a:pt x="6221948" y="7648797"/>
                        </a:moveTo>
                        <a:lnTo>
                          <a:pt x="6221948" y="9395329"/>
                        </a:lnTo>
                        <a:lnTo>
                          <a:pt x="0" y="9395329"/>
                        </a:lnTo>
                        <a:lnTo>
                          <a:pt x="0" y="0"/>
                        </a:lnTo>
                        <a:lnTo>
                          <a:pt x="6221948" y="0"/>
                        </a:lnTo>
                        <a:cubicBezTo>
                          <a:pt x="6220360" y="473845"/>
                          <a:pt x="6222568" y="389510"/>
                          <a:pt x="6220980" y="863355"/>
                        </a:cubicBezTo>
                      </a:path>
                    </a:pathLst>
                  </a:custGeom>
                  <ask:type>
                    <ask:lineSketchCurved/>
                  </ask:type>
                </ask:lineSketchStyleProps>
              </a:ext>
            </a:extLst>
          </a:ln>
          <a:effectLst>
            <a:glow rad="63500">
              <a:schemeClr val="accent1">
                <a:satMod val="175000"/>
                <a:alpha val="40000"/>
              </a:schemeClr>
            </a:glow>
          </a:effectLst>
        </p:spPr>
        <p:txBody>
          <a:bodyPr rtlCol="0" anchor="ctr"/>
          <a:lstStyle/>
          <a:p>
            <a:endParaRPr lang="fr-FR" sz="1524"/>
          </a:p>
        </p:txBody>
      </p:sp>
      <p:sp>
        <p:nvSpPr>
          <p:cNvPr id="12" name="Picture Placeholder 11">
            <a:extLst>
              <a:ext uri="{FF2B5EF4-FFF2-40B4-BE49-F238E27FC236}">
                <a16:creationId xmlns:a16="http://schemas.microsoft.com/office/drawing/2014/main" id="{68B112EE-37E6-4770-BE47-762B69893D9C}"/>
              </a:ext>
            </a:extLst>
          </p:cNvPr>
          <p:cNvSpPr>
            <a:spLocks noGrp="1"/>
          </p:cNvSpPr>
          <p:nvPr>
            <p:ph type="pic" sz="quarter" idx="10"/>
          </p:nvPr>
        </p:nvSpPr>
        <p:spPr>
          <a:xfrm>
            <a:off x="6803549" y="3152062"/>
            <a:ext cx="6126911" cy="4293064"/>
          </a:xfrm>
          <a:solidFill>
            <a:schemeClr val="bg2">
              <a:lumMod val="90000"/>
            </a:schemeClr>
          </a:solidFill>
          <a:effectLst>
            <a:softEdge rad="127000"/>
          </a:effectLst>
        </p:spPr>
        <p:txBody>
          <a:bodyPr anchor="ctr"/>
          <a:lstStyle>
            <a:lvl1pPr marL="0" indent="0" algn="ctr">
              <a:buNone/>
              <a:defRPr/>
            </a:lvl1pPr>
          </a:lstStyle>
          <a:p>
            <a:endParaRPr lang="fr-FR" dirty="0"/>
          </a:p>
        </p:txBody>
      </p:sp>
      <p:sp>
        <p:nvSpPr>
          <p:cNvPr id="15" name="Picture Placeholder 3">
            <a:extLst>
              <a:ext uri="{FF2B5EF4-FFF2-40B4-BE49-F238E27FC236}">
                <a16:creationId xmlns:a16="http://schemas.microsoft.com/office/drawing/2014/main" id="{F6AFAE42-E8C0-4628-8EF2-4A989AF9E6EC}"/>
              </a:ext>
            </a:extLst>
          </p:cNvPr>
          <p:cNvSpPr>
            <a:spLocks noGrp="1"/>
          </p:cNvSpPr>
          <p:nvPr>
            <p:ph type="pic" sz="quarter" idx="15" hasCustomPrompt="1"/>
          </p:nvPr>
        </p:nvSpPr>
        <p:spPr>
          <a:xfrm>
            <a:off x="383059" y="97406"/>
            <a:ext cx="3052118" cy="1651640"/>
          </a:xfrm>
        </p:spPr>
        <p:txBody>
          <a:bodyPr anchor="ctr">
            <a:noAutofit/>
          </a:bodyPr>
          <a:lstStyle>
            <a:lvl1pPr marL="0" indent="0" algn="ctr">
              <a:buNone/>
              <a:defRPr sz="1437"/>
            </a:lvl1pPr>
          </a:lstStyle>
          <a:p>
            <a:r>
              <a:rPr lang="fr-FR" dirty="0"/>
              <a:t>Pin logo (use the official Interreg </a:t>
            </a:r>
            <a:r>
              <a:rPr lang="fr-FR" dirty="0" err="1"/>
              <a:t>project-specific</a:t>
            </a:r>
            <a:r>
              <a:rPr lang="fr-FR" dirty="0"/>
              <a:t> logo or the official Programme logo)</a:t>
            </a:r>
          </a:p>
        </p:txBody>
      </p:sp>
      <p:sp>
        <p:nvSpPr>
          <p:cNvPr id="7" name="Text Placeholder 5">
            <a:extLst>
              <a:ext uri="{FF2B5EF4-FFF2-40B4-BE49-F238E27FC236}">
                <a16:creationId xmlns:a16="http://schemas.microsoft.com/office/drawing/2014/main" id="{8FCB28CC-903B-6CE1-3267-1004E8BEAEE0}"/>
              </a:ext>
            </a:extLst>
          </p:cNvPr>
          <p:cNvSpPr>
            <a:spLocks noGrp="1"/>
          </p:cNvSpPr>
          <p:nvPr>
            <p:ph type="body" sz="quarter" idx="19" hasCustomPrompt="1"/>
          </p:nvPr>
        </p:nvSpPr>
        <p:spPr>
          <a:xfrm>
            <a:off x="600249" y="2606871"/>
            <a:ext cx="5735300" cy="2143779"/>
          </a:xfrm>
        </p:spPr>
        <p:txBody>
          <a:bodyPr>
            <a:normAutofit/>
          </a:bodyPr>
          <a:lstStyle>
            <a:lvl1pPr marL="0" indent="0">
              <a:spcBef>
                <a:spcPts val="600"/>
              </a:spcBef>
              <a:spcAft>
                <a:spcPts val="600"/>
              </a:spcAft>
              <a:buNone/>
              <a:defRPr sz="1900" b="0" i="0">
                <a:solidFill>
                  <a:schemeClr val="tx1"/>
                </a:solidFill>
                <a:latin typeface="Trebuchet MS" panose="020B0603020202020204" pitchFamily="34" charset="0"/>
              </a:defRPr>
            </a:lvl1pPr>
            <a:lvl2pPr marL="640080" indent="0">
              <a:buNone/>
              <a:defRPr/>
            </a:lvl2pPr>
          </a:lstStyle>
          <a:p>
            <a:pPr>
              <a:lnSpc>
                <a:spcPct val="107000"/>
              </a:lnSpc>
              <a:spcAft>
                <a:spcPts val="800"/>
              </a:spcAft>
            </a:pPr>
            <a:r>
              <a:rPr lang="en-US" sz="1800" dirty="0">
                <a:effectLst/>
                <a:latin typeface="Trebuchet MS" panose="020B0603020202020204" pitchFamily="34" charset="0"/>
                <a:ea typeface="Calibri" panose="020F0502020204030204" pitchFamily="34" charset="0"/>
                <a:cs typeface="Times New Roman" panose="02020603050405020304" pitchFamily="18" charset="0"/>
              </a:rPr>
              <a:t>Write here what is the main situation that your project is improving. The aim is to make others interested in your project, nothing less is required. They can come and ask for more details.</a:t>
            </a:r>
            <a:br>
              <a:rPr lang="en-US" sz="1800" dirty="0">
                <a:effectLst/>
                <a:latin typeface="Trebuchet MS" panose="020B0603020202020204" pitchFamily="34" charset="0"/>
                <a:ea typeface="Calibri" panose="020F0502020204030204" pitchFamily="34" charset="0"/>
                <a:cs typeface="Times New Roman" panose="02020603050405020304" pitchFamily="18" charset="0"/>
              </a:rPr>
            </a:br>
            <a:r>
              <a:rPr lang="en-US" sz="1800" dirty="0">
                <a:effectLst/>
                <a:latin typeface="Trebuchet MS" panose="020B0603020202020204" pitchFamily="34" charset="0"/>
                <a:ea typeface="Calibri" panose="020F0502020204030204" pitchFamily="34" charset="0"/>
                <a:cs typeface="Times New Roman" panose="02020603050405020304" pitchFamily="18" charset="0"/>
              </a:rPr>
              <a:t>Be as short and clear as possible. </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Max</a:t>
            </a:r>
            <a:r>
              <a:rPr lang="et-EE" sz="1800" dirty="0">
                <a:effectLst/>
                <a:latin typeface="Trebuchet MS" panose="020B0603020202020204" pitchFamily="34" charset="0"/>
                <a:ea typeface="Calibri" panose="020F0502020204030204" pitchFamily="34" charset="0"/>
                <a:cs typeface="Times New Roman" panose="02020603050405020304" pitchFamily="18" charset="0"/>
              </a:rPr>
              <a:t>imum</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 280 characters with spaces.</a:t>
            </a:r>
          </a:p>
        </p:txBody>
      </p:sp>
      <p:sp>
        <p:nvSpPr>
          <p:cNvPr id="20" name="Text Placeholder 5">
            <a:extLst>
              <a:ext uri="{FF2B5EF4-FFF2-40B4-BE49-F238E27FC236}">
                <a16:creationId xmlns:a16="http://schemas.microsoft.com/office/drawing/2014/main" id="{0FC7C0FC-EB25-8905-6338-7B8D2FEB678C}"/>
              </a:ext>
            </a:extLst>
          </p:cNvPr>
          <p:cNvSpPr>
            <a:spLocks noGrp="1"/>
          </p:cNvSpPr>
          <p:nvPr>
            <p:ph type="body" sz="quarter" idx="25" hasCustomPrompt="1"/>
          </p:nvPr>
        </p:nvSpPr>
        <p:spPr>
          <a:xfrm>
            <a:off x="581982" y="5516902"/>
            <a:ext cx="5735300" cy="2143779"/>
          </a:xfrm>
        </p:spPr>
        <p:txBody>
          <a:bodyPr>
            <a:normAutofit/>
          </a:bodyPr>
          <a:lstStyle>
            <a:lvl1pPr marL="0" indent="0">
              <a:spcBef>
                <a:spcPts val="600"/>
              </a:spcBef>
              <a:spcAft>
                <a:spcPts val="600"/>
              </a:spcAft>
              <a:buNone/>
              <a:defRPr sz="1800" b="0" i="0">
                <a:solidFill>
                  <a:schemeClr val="tx1"/>
                </a:solidFill>
                <a:latin typeface="Trebuchet MS" panose="020B0603020202020204" pitchFamily="34" charset="0"/>
              </a:defRPr>
            </a:lvl1pPr>
            <a:lvl2pPr marL="640080" indent="0">
              <a:buNone/>
              <a:defRPr/>
            </a:lvl2pPr>
          </a:lstStyle>
          <a:p>
            <a:pPr>
              <a:lnSpc>
                <a:spcPct val="107000"/>
              </a:lnSpc>
              <a:spcAft>
                <a:spcPts val="800"/>
              </a:spcAft>
            </a:pPr>
            <a:r>
              <a:rPr lang="en-GB" sz="1800" dirty="0">
                <a:effectLst/>
                <a:latin typeface="Trebuchet MS" panose="020B0603020202020204" pitchFamily="34" charset="0"/>
                <a:ea typeface="Calibri" panose="020F0502020204030204" pitchFamily="34" charset="0"/>
                <a:cs typeface="Times New Roman" panose="02020603050405020304" pitchFamily="18" charset="0"/>
              </a:rPr>
              <a:t>Write here the very concrete results that will be the outcome of your project. Something that everyone can understand and remember if asked the next day.</a:t>
            </a:r>
            <a:r>
              <a:rPr lang="et-EE"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This is what adds up to the value of your work in the eyes of others. Max</a:t>
            </a:r>
            <a:r>
              <a:rPr lang="et-EE" sz="1800" dirty="0">
                <a:effectLst/>
                <a:latin typeface="Trebuchet MS" panose="020B0603020202020204" pitchFamily="34" charset="0"/>
                <a:ea typeface="Calibri" panose="020F0502020204030204" pitchFamily="34" charset="0"/>
                <a:cs typeface="Times New Roman" panose="02020603050405020304" pitchFamily="18" charset="0"/>
              </a:rPr>
              <a:t>imum</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 280 characters with spaces.</a:t>
            </a:r>
          </a:p>
        </p:txBody>
      </p:sp>
      <p:sp>
        <p:nvSpPr>
          <p:cNvPr id="29" name="Text Placeholder 5">
            <a:extLst>
              <a:ext uri="{FF2B5EF4-FFF2-40B4-BE49-F238E27FC236}">
                <a16:creationId xmlns:a16="http://schemas.microsoft.com/office/drawing/2014/main" id="{4BDEF0BA-E696-230C-0524-97D89C9445CB}"/>
              </a:ext>
            </a:extLst>
          </p:cNvPr>
          <p:cNvSpPr>
            <a:spLocks noGrp="1"/>
          </p:cNvSpPr>
          <p:nvPr>
            <p:ph type="body" sz="quarter" idx="26" hasCustomPrompt="1"/>
          </p:nvPr>
        </p:nvSpPr>
        <p:spPr>
          <a:xfrm>
            <a:off x="600284" y="8232694"/>
            <a:ext cx="11504360" cy="1170798"/>
          </a:xfrm>
        </p:spPr>
        <p:txBody>
          <a:bodyPr>
            <a:normAutofit/>
          </a:bodyPr>
          <a:lstStyle>
            <a:lvl1pPr marL="0" indent="0">
              <a:buNone/>
              <a:defRPr sz="1600" b="0" i="1">
                <a:solidFill>
                  <a:schemeClr val="tx1"/>
                </a:solidFill>
                <a:latin typeface="Trebuchet MS" panose="020B0603020202020204" pitchFamily="34" charset="0"/>
              </a:defRPr>
            </a:lvl1pPr>
            <a:lvl2pPr marL="640080" indent="0">
              <a:buNone/>
              <a:defRPr/>
            </a:lvl2pPr>
          </a:lstStyle>
          <a:p>
            <a:pPr marL="0" marR="0" lvl="0" indent="0" algn="l" defTabSz="1280160" rtl="0" eaLnBrk="1" fontAlgn="auto" latinLnBrk="0" hangingPunct="1">
              <a:lnSpc>
                <a:spcPct val="107000"/>
              </a:lnSpc>
              <a:spcBef>
                <a:spcPts val="1400"/>
              </a:spcBef>
              <a:spcAft>
                <a:spcPts val="800"/>
              </a:spcAft>
              <a:buClrTx/>
              <a:buSzTx/>
              <a:buFont typeface="Arial" panose="020B0604020202020204" pitchFamily="34" charset="0"/>
              <a:buNone/>
              <a:tabLst/>
              <a:defRPr/>
            </a:pP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X,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Y,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Z,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Å,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b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b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Ä,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Ö, Country</a:t>
            </a:r>
            <a:endParaRPr lang="et-EE" sz="1800" dirty="0">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l" defTabSz="1280160" rtl="0" eaLnBrk="1" fontAlgn="auto" latinLnBrk="0" hangingPunct="1">
              <a:lnSpc>
                <a:spcPct val="107000"/>
              </a:lnSpc>
              <a:spcBef>
                <a:spcPts val="1400"/>
              </a:spcBef>
              <a:spcAft>
                <a:spcPts val="800"/>
              </a:spcAft>
              <a:buClrTx/>
              <a:buSzTx/>
              <a:buFont typeface="Arial" panose="020B0604020202020204" pitchFamily="34" charset="0"/>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Rectangle 39">
            <a:extLst>
              <a:ext uri="{FF2B5EF4-FFF2-40B4-BE49-F238E27FC236}">
                <a16:creationId xmlns:a16="http://schemas.microsoft.com/office/drawing/2014/main" id="{8E9282EA-03FF-B5FB-EC84-7FF4C7939BB5}"/>
              </a:ext>
            </a:extLst>
          </p:cNvPr>
          <p:cNvSpPr/>
          <p:nvPr userDrawn="1"/>
        </p:nvSpPr>
        <p:spPr>
          <a:xfrm>
            <a:off x="6831495" y="962192"/>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1563575" y="-33775"/>
                  <a:pt x="3722551" y="138873"/>
                  <a:pt x="5884037" y="0"/>
                </a:cubicBezTo>
                <a:cubicBezTo>
                  <a:pt x="5879796" y="24517"/>
                  <a:pt x="5888314" y="36425"/>
                  <a:pt x="5884037" y="55935"/>
                </a:cubicBezTo>
                <a:cubicBezTo>
                  <a:pt x="3837632" y="-81395"/>
                  <a:pt x="1717851" y="-81921"/>
                  <a:pt x="0" y="55935"/>
                </a:cubicBezTo>
                <a:cubicBezTo>
                  <a:pt x="3403" y="31328"/>
                  <a:pt x="-72" y="25904"/>
                  <a:pt x="0" y="0"/>
                </a:cubicBezTo>
                <a:close/>
              </a:path>
              <a:path w="5884037" h="55935" stroke="0" extrusionOk="0">
                <a:moveTo>
                  <a:pt x="0" y="0"/>
                </a:moveTo>
                <a:cubicBezTo>
                  <a:pt x="917760" y="-101487"/>
                  <a:pt x="3198902" y="-162162"/>
                  <a:pt x="5884037" y="0"/>
                </a:cubicBezTo>
                <a:cubicBezTo>
                  <a:pt x="5881844" y="15089"/>
                  <a:pt x="5882294" y="45086"/>
                  <a:pt x="5884037" y="55935"/>
                </a:cubicBezTo>
                <a:cubicBezTo>
                  <a:pt x="3349443" y="106000"/>
                  <a:pt x="1413712" y="-102514"/>
                  <a:pt x="0" y="55935"/>
                </a:cubicBezTo>
                <a:cubicBezTo>
                  <a:pt x="-1829" y="39627"/>
                  <a:pt x="4714" y="23525"/>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5" name="Text Box 2">
            <a:extLst>
              <a:ext uri="{FF2B5EF4-FFF2-40B4-BE49-F238E27FC236}">
                <a16:creationId xmlns:a16="http://schemas.microsoft.com/office/drawing/2014/main" id="{51AB165D-FB39-D045-EFBB-8E68B03274C8}"/>
              </a:ext>
            </a:extLst>
          </p:cNvPr>
          <p:cNvSpPr txBox="1">
            <a:spLocks noChangeArrowheads="1"/>
          </p:cNvSpPr>
          <p:nvPr userDrawn="1"/>
        </p:nvSpPr>
        <p:spPr bwMode="auto">
          <a:xfrm>
            <a:off x="7638906" y="1989408"/>
            <a:ext cx="4465738" cy="80021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a:noFill/>
          </a:ln>
          <a:effectLst>
            <a:softEdge rad="63500"/>
          </a:effec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ts val="600"/>
              </a:spcBef>
              <a:spcAft>
                <a:spcPts val="60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ts val="600"/>
              </a:spcBef>
              <a:spcAft>
                <a:spcPts val="60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Content Placeholder 13">
            <a:extLst>
              <a:ext uri="{FF2B5EF4-FFF2-40B4-BE49-F238E27FC236}">
                <a16:creationId xmlns:a16="http://schemas.microsoft.com/office/drawing/2014/main" id="{90F92EEE-F82A-376D-5406-17EF03C232C6}"/>
              </a:ext>
            </a:extLst>
          </p:cNvPr>
          <p:cNvSpPr>
            <a:spLocks noGrp="1"/>
          </p:cNvSpPr>
          <p:nvPr>
            <p:ph sz="quarter" idx="28" hasCustomPrompt="1"/>
          </p:nvPr>
        </p:nvSpPr>
        <p:spPr>
          <a:xfrm>
            <a:off x="7442381" y="1101107"/>
            <a:ext cx="4662263" cy="557365"/>
          </a:xfrm>
        </p:spPr>
        <p:txBody>
          <a:bodyPr/>
          <a:lstStyle>
            <a:lvl1pPr marL="0" indent="0">
              <a:buNone/>
              <a:defRPr sz="1800" b="0"/>
            </a:lvl1pPr>
          </a:lstStyle>
          <a:p>
            <a:pPr lvl="0"/>
            <a:r>
              <a:rPr lang="en-GB" dirty="0"/>
              <a:t>Space for extra information: Project Manager contact details or “Follow us on social media!”</a:t>
            </a:r>
          </a:p>
          <a:p>
            <a:pPr lvl="0"/>
            <a:endParaRPr lang="en-GB" dirty="0"/>
          </a:p>
        </p:txBody>
      </p:sp>
      <p:sp>
        <p:nvSpPr>
          <p:cNvPr id="16" name="Text Placeholder 15">
            <a:extLst>
              <a:ext uri="{FF2B5EF4-FFF2-40B4-BE49-F238E27FC236}">
                <a16:creationId xmlns:a16="http://schemas.microsoft.com/office/drawing/2014/main" id="{EA93BE7D-0E51-7FBA-D295-FD1B9F0E140B}"/>
              </a:ext>
            </a:extLst>
          </p:cNvPr>
          <p:cNvSpPr>
            <a:spLocks noGrp="1"/>
          </p:cNvSpPr>
          <p:nvPr>
            <p:ph type="body" sz="quarter" idx="30" hasCustomPrompt="1"/>
          </p:nvPr>
        </p:nvSpPr>
        <p:spPr>
          <a:xfrm>
            <a:off x="4480539" y="332937"/>
            <a:ext cx="1757362" cy="1263650"/>
          </a:xfrm>
        </p:spPr>
        <p:txBody>
          <a:bodyPr>
            <a:normAutofit/>
          </a:bodyPr>
          <a:lstStyle>
            <a:lvl1pPr marL="0" indent="0">
              <a:buNone/>
              <a:defRPr sz="1200"/>
            </a:lvl1pPr>
          </a:lstStyle>
          <a:p>
            <a:pPr lvl="0"/>
            <a:r>
              <a:rPr lang="en-GB" dirty="0"/>
              <a:t>Tip: We suggest replacing the official Programme logo with your project-specific logo (your project acronym below it)</a:t>
            </a:r>
          </a:p>
          <a:p>
            <a:pPr lvl="0"/>
            <a:endParaRPr lang="en-GB" dirty="0"/>
          </a:p>
        </p:txBody>
      </p:sp>
    </p:spTree>
    <p:extLst>
      <p:ext uri="{BB962C8B-B14F-4D97-AF65-F5344CB8AC3E}">
        <p14:creationId xmlns:p14="http://schemas.microsoft.com/office/powerpoint/2010/main" val="35968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1DD25-5F30-F5BD-5528-9635766803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6381544-7050-ECCD-8A7B-2610CBEACC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6C18DF-BE62-A695-A7B9-058D3B1335A0}"/>
              </a:ext>
            </a:extLst>
          </p:cNvPr>
          <p:cNvSpPr>
            <a:spLocks noGrp="1"/>
          </p:cNvSpPr>
          <p:nvPr>
            <p:ph type="dt" sz="half" idx="10"/>
          </p:nvPr>
        </p:nvSpPr>
        <p:spPr/>
        <p:txBody>
          <a:bodyPr/>
          <a:lstStyle/>
          <a:p>
            <a:fld id="{76F6084B-1BBD-4D9C-ACDA-E6A2A8F1654B}" type="datetimeFigureOut">
              <a:rPr lang="en-GB" smtClean="0"/>
              <a:t>30/04/2025</a:t>
            </a:fld>
            <a:endParaRPr lang="en-GB"/>
          </a:p>
        </p:txBody>
      </p:sp>
      <p:sp>
        <p:nvSpPr>
          <p:cNvPr id="5" name="Footer Placeholder 4">
            <a:extLst>
              <a:ext uri="{FF2B5EF4-FFF2-40B4-BE49-F238E27FC236}">
                <a16:creationId xmlns:a16="http://schemas.microsoft.com/office/drawing/2014/main" id="{8CF8B4C4-3D80-771F-230B-51AB4C042F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0E52DB-9B21-7059-7442-AFA8DE7F9316}"/>
              </a:ext>
            </a:extLst>
          </p:cNvPr>
          <p:cNvSpPr>
            <a:spLocks noGrp="1"/>
          </p:cNvSpPr>
          <p:nvPr>
            <p:ph type="sldNum" sz="quarter" idx="12"/>
          </p:nvPr>
        </p:nvSpPr>
        <p:spPr/>
        <p:txBody>
          <a:bodyPr/>
          <a:lstStyle/>
          <a:p>
            <a:fld id="{046B7BF5-B8B3-441B-8AAF-175A14FB926E}" type="slidenum">
              <a:rPr lang="en-GB" smtClean="0"/>
              <a:t>‹#›</a:t>
            </a:fld>
            <a:endParaRPr lang="en-GB"/>
          </a:p>
        </p:txBody>
      </p:sp>
    </p:spTree>
    <p:extLst>
      <p:ext uri="{BB962C8B-B14F-4D97-AF65-F5344CB8AC3E}">
        <p14:creationId xmlns:p14="http://schemas.microsoft.com/office/powerpoint/2010/main" val="3406554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D87073A-B34D-4209-8EEC-E8FD2E3B392C}" type="datetimeFigureOut">
              <a:rPr lang="fr-FR" smtClean="0"/>
              <a:t>30/04/2025</a:t>
            </a:fld>
            <a:endParaRPr lang="fr-FR"/>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72966B5-F2AB-4D72-B946-EB0078F919DF}" type="slidenum">
              <a:rPr lang="fr-FR" smtClean="0"/>
              <a:t>‹#›</a:t>
            </a:fld>
            <a:endParaRPr lang="fr-FR"/>
          </a:p>
        </p:txBody>
      </p:sp>
    </p:spTree>
    <p:extLst>
      <p:ext uri="{BB962C8B-B14F-4D97-AF65-F5344CB8AC3E}">
        <p14:creationId xmlns:p14="http://schemas.microsoft.com/office/powerpoint/2010/main" val="1072181326"/>
      </p:ext>
    </p:extLst>
  </p:cSld>
  <p:clrMap bg1="lt1" tx1="dk1" bg2="lt2" tx2="dk2" accent1="accent1" accent2="accent2" accent3="accent3" accent4="accent4" accent5="accent5" accent6="accent6" hlink="hlink" folHlink="folHlink"/>
  <p:sldLayoutIdLst>
    <p:sldLayoutId id="2147483728" r:id="rId1"/>
    <p:sldLayoutId id="2147483727" r:id="rId2"/>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C03689-5733-E3CB-A474-8FE6498D3D10}"/>
              </a:ext>
            </a:extLst>
          </p:cNvPr>
          <p:cNvSpPr>
            <a:spLocks noGrp="1"/>
          </p:cNvSpPr>
          <p:nvPr>
            <p:ph type="title"/>
          </p:nvPr>
        </p:nvSpPr>
        <p:spPr>
          <a:xfrm>
            <a:off x="879475" y="511175"/>
            <a:ext cx="11042650" cy="18557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F7A318C-DE9A-8695-CE75-46E48E17BD6E}"/>
              </a:ext>
            </a:extLst>
          </p:cNvPr>
          <p:cNvSpPr>
            <a:spLocks noGrp="1"/>
          </p:cNvSpPr>
          <p:nvPr>
            <p:ph type="body" idx="1"/>
          </p:nvPr>
        </p:nvSpPr>
        <p:spPr>
          <a:xfrm>
            <a:off x="879475" y="2555875"/>
            <a:ext cx="11042650" cy="6091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79D82E-A20D-4D5D-EA43-1B27F267960E}"/>
              </a:ext>
            </a:extLst>
          </p:cNvPr>
          <p:cNvSpPr>
            <a:spLocks noGrp="1"/>
          </p:cNvSpPr>
          <p:nvPr>
            <p:ph type="dt" sz="half" idx="2"/>
          </p:nvPr>
        </p:nvSpPr>
        <p:spPr>
          <a:xfrm>
            <a:off x="879475" y="8899525"/>
            <a:ext cx="2881313"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76F6084B-1BBD-4D9C-ACDA-E6A2A8F1654B}" type="datetimeFigureOut">
              <a:rPr lang="en-GB" smtClean="0"/>
              <a:t>30/04/2025</a:t>
            </a:fld>
            <a:endParaRPr lang="en-GB"/>
          </a:p>
        </p:txBody>
      </p:sp>
      <p:sp>
        <p:nvSpPr>
          <p:cNvPr id="5" name="Footer Placeholder 4">
            <a:extLst>
              <a:ext uri="{FF2B5EF4-FFF2-40B4-BE49-F238E27FC236}">
                <a16:creationId xmlns:a16="http://schemas.microsoft.com/office/drawing/2014/main" id="{3B03A5E3-FD1B-5784-B9CE-E989432204C2}"/>
              </a:ext>
            </a:extLst>
          </p:cNvPr>
          <p:cNvSpPr>
            <a:spLocks noGrp="1"/>
          </p:cNvSpPr>
          <p:nvPr>
            <p:ph type="ftr" sz="quarter" idx="3"/>
          </p:nvPr>
        </p:nvSpPr>
        <p:spPr>
          <a:xfrm>
            <a:off x="4240213" y="8899525"/>
            <a:ext cx="4321175"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0BC831D-4B7E-DD0C-D8BB-247B6098944D}"/>
              </a:ext>
            </a:extLst>
          </p:cNvPr>
          <p:cNvSpPr>
            <a:spLocks noGrp="1"/>
          </p:cNvSpPr>
          <p:nvPr>
            <p:ph type="sldNum" sz="quarter" idx="4"/>
          </p:nvPr>
        </p:nvSpPr>
        <p:spPr>
          <a:xfrm>
            <a:off x="9040813" y="8899525"/>
            <a:ext cx="2881312"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046B7BF5-B8B3-441B-8AAF-175A14FB926E}" type="slidenum">
              <a:rPr lang="en-GB" smtClean="0"/>
              <a:t>‹#›</a:t>
            </a:fld>
            <a:endParaRPr lang="en-GB"/>
          </a:p>
        </p:txBody>
      </p:sp>
    </p:spTree>
    <p:extLst>
      <p:ext uri="{BB962C8B-B14F-4D97-AF65-F5344CB8AC3E}">
        <p14:creationId xmlns:p14="http://schemas.microsoft.com/office/powerpoint/2010/main" val="2684148678"/>
      </p:ext>
    </p:extLst>
  </p:cSld>
  <p:clrMap bg1="lt1" tx1="dk1" bg2="lt2" tx2="dk2" accent1="accent1" accent2="accent2" accent3="accent3" accent4="accent4" accent5="accent5" accent6="accent6" hlink="hlink" folHlink="folHlink"/>
  <p:sldLayoutIdLst>
    <p:sldLayoutId id="214748373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6" name="Picture Placeholder 65" descr="Graphical user interface, application&#10;&#10;Description automatically generated">
            <a:extLst>
              <a:ext uri="{FF2B5EF4-FFF2-40B4-BE49-F238E27FC236}">
                <a16:creationId xmlns:a16="http://schemas.microsoft.com/office/drawing/2014/main" id="{A7B60B86-B213-B7A7-E109-3376E7C97881}"/>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tretch/>
        </p:blipFill>
        <p:spPr>
          <a:xfrm>
            <a:off x="209843" y="310474"/>
            <a:ext cx="4270696" cy="1288166"/>
          </a:xfrm>
        </p:spPr>
      </p:pic>
      <p:sp>
        <p:nvSpPr>
          <p:cNvPr id="23" name="Text Placeholder 22">
            <a:extLst>
              <a:ext uri="{FF2B5EF4-FFF2-40B4-BE49-F238E27FC236}">
                <a16:creationId xmlns:a16="http://schemas.microsoft.com/office/drawing/2014/main" id="{E7C1551C-11ED-B28F-3507-5748EC2C5938}"/>
              </a:ext>
            </a:extLst>
          </p:cNvPr>
          <p:cNvSpPr>
            <a:spLocks noGrp="1"/>
          </p:cNvSpPr>
          <p:nvPr>
            <p:ph type="body" sz="quarter" idx="19"/>
          </p:nvPr>
        </p:nvSpPr>
        <p:spPr/>
        <p:txBody>
          <a:bodyPr>
            <a:normAutofit/>
          </a:bodyPr>
          <a:lstStyle/>
          <a:p>
            <a:endParaRPr lang="en-GB" sz="1800" dirty="0"/>
          </a:p>
        </p:txBody>
      </p:sp>
      <p:sp>
        <p:nvSpPr>
          <p:cNvPr id="24" name="Text Placeholder 23">
            <a:extLst>
              <a:ext uri="{FF2B5EF4-FFF2-40B4-BE49-F238E27FC236}">
                <a16:creationId xmlns:a16="http://schemas.microsoft.com/office/drawing/2014/main" id="{2A00FDAE-89A7-2E86-3B70-DDEE38C8E447}"/>
              </a:ext>
            </a:extLst>
          </p:cNvPr>
          <p:cNvSpPr>
            <a:spLocks noGrp="1"/>
          </p:cNvSpPr>
          <p:nvPr>
            <p:ph type="body" sz="quarter" idx="25"/>
          </p:nvPr>
        </p:nvSpPr>
        <p:spPr/>
        <p:txBody>
          <a:bodyPr/>
          <a:lstStyle/>
          <a:p>
            <a:endParaRPr lang="en-GB" dirty="0"/>
          </a:p>
        </p:txBody>
      </p:sp>
      <p:sp>
        <p:nvSpPr>
          <p:cNvPr id="38" name="Text Placeholder 37">
            <a:extLst>
              <a:ext uri="{FF2B5EF4-FFF2-40B4-BE49-F238E27FC236}">
                <a16:creationId xmlns:a16="http://schemas.microsoft.com/office/drawing/2014/main" id="{880DD8E2-3FFB-B2CC-9EA1-FAEE956E0673}"/>
              </a:ext>
            </a:extLst>
          </p:cNvPr>
          <p:cNvSpPr>
            <a:spLocks noGrp="1"/>
          </p:cNvSpPr>
          <p:nvPr>
            <p:ph type="body" sz="quarter" idx="26"/>
          </p:nvPr>
        </p:nvSpPr>
        <p:spPr>
          <a:xfrm>
            <a:off x="600284" y="8232694"/>
            <a:ext cx="11504360" cy="835106"/>
          </a:xfrm>
        </p:spPr>
        <p:txBody>
          <a:bodyPr>
            <a:noAutofit/>
          </a:bodyPr>
          <a:lstStyle/>
          <a:p>
            <a:r>
              <a:rPr lang="en-GB" sz="2000" i="0" dirty="0">
                <a:effectLst/>
                <a:latin typeface="Trebuchet MS" panose="020B0603020202020204" pitchFamily="34" charset="0"/>
                <a:ea typeface="Calibri" panose="020F0502020204030204" pitchFamily="34" charset="0"/>
                <a:cs typeface="Times New Roman" panose="02020603050405020304" pitchFamily="18" charset="0"/>
              </a:rPr>
              <a:t>Organisation X,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Y,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Z,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Å,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 </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Organisation Ä,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Ö, Country</a:t>
            </a:r>
          </a:p>
        </p:txBody>
      </p:sp>
      <p:sp>
        <p:nvSpPr>
          <p:cNvPr id="26" name="Content Placeholder 25">
            <a:extLst>
              <a:ext uri="{FF2B5EF4-FFF2-40B4-BE49-F238E27FC236}">
                <a16:creationId xmlns:a16="http://schemas.microsoft.com/office/drawing/2014/main" id="{E01DAA38-3A54-4556-75D5-022C1F59BBCF}"/>
              </a:ext>
            </a:extLst>
          </p:cNvPr>
          <p:cNvSpPr>
            <a:spLocks noGrp="1"/>
          </p:cNvSpPr>
          <p:nvPr>
            <p:ph sz="quarter" idx="28"/>
          </p:nvPr>
        </p:nvSpPr>
        <p:spPr/>
        <p:txBody>
          <a:bodyPr/>
          <a:lstStyle/>
          <a:p>
            <a:endParaRPr lang="en-GB" dirty="0"/>
          </a:p>
        </p:txBody>
      </p:sp>
      <p:sp>
        <p:nvSpPr>
          <p:cNvPr id="27" name="Text Placeholder 26">
            <a:extLst>
              <a:ext uri="{FF2B5EF4-FFF2-40B4-BE49-F238E27FC236}">
                <a16:creationId xmlns:a16="http://schemas.microsoft.com/office/drawing/2014/main" id="{E89E8013-AB00-ADC8-BBE7-2A41B6F4945C}"/>
              </a:ext>
            </a:extLst>
          </p:cNvPr>
          <p:cNvSpPr>
            <a:spLocks noGrp="1"/>
          </p:cNvSpPr>
          <p:nvPr>
            <p:ph type="body" sz="quarter" idx="30"/>
          </p:nvPr>
        </p:nvSpPr>
        <p:spPr/>
        <p:txBody>
          <a:bodyPr/>
          <a:lstStyle/>
          <a:p>
            <a:endParaRPr lang="en-GB" dirty="0"/>
          </a:p>
        </p:txBody>
      </p:sp>
      <p:sp>
        <p:nvSpPr>
          <p:cNvPr id="15" name="TextBox 14">
            <a:extLst>
              <a:ext uri="{FF2B5EF4-FFF2-40B4-BE49-F238E27FC236}">
                <a16:creationId xmlns:a16="http://schemas.microsoft.com/office/drawing/2014/main" id="{E2899AD5-BA7A-B3C2-2B12-7807214D1B8D}"/>
              </a:ext>
            </a:extLst>
          </p:cNvPr>
          <p:cNvSpPr txBox="1"/>
          <p:nvPr/>
        </p:nvSpPr>
        <p:spPr>
          <a:xfrm>
            <a:off x="6816559" y="310474"/>
            <a:ext cx="5588474" cy="646331"/>
          </a:xfrm>
          <a:prstGeom prst="rect">
            <a:avLst/>
          </a:prstGeom>
          <a:noFill/>
        </p:spPr>
        <p:txBody>
          <a:bodyPr wrap="square" rtlCol="0">
            <a:spAutoFit/>
          </a:bodyPr>
          <a:lstStyle/>
          <a:p>
            <a:r>
              <a:rPr lang="en-GB" sz="3600" dirty="0">
                <a:solidFill>
                  <a:srgbClr val="2D2D86"/>
                </a:solidFill>
                <a:latin typeface="Trebuchet MS" panose="020B0603020202020204" pitchFamily="34" charset="0"/>
              </a:rPr>
              <a:t>PROJECT ACRONYM</a:t>
            </a:r>
            <a:endParaRPr lang="fr-FR" sz="3600" dirty="0">
              <a:solidFill>
                <a:srgbClr val="2D2D86"/>
              </a:solidFill>
              <a:latin typeface="Trebuchet MS" panose="020B0603020202020204" pitchFamily="34" charset="0"/>
            </a:endParaRPr>
          </a:p>
        </p:txBody>
      </p:sp>
      <p:sp>
        <p:nvSpPr>
          <p:cNvPr id="2" name="TextBox 1">
            <a:extLst>
              <a:ext uri="{FF2B5EF4-FFF2-40B4-BE49-F238E27FC236}">
                <a16:creationId xmlns:a16="http://schemas.microsoft.com/office/drawing/2014/main" id="{1CF07A86-A4B1-6CA5-CA2F-C2D0F1FEBA38}"/>
              </a:ext>
            </a:extLst>
          </p:cNvPr>
          <p:cNvSpPr txBox="1"/>
          <p:nvPr/>
        </p:nvSpPr>
        <p:spPr>
          <a:xfrm>
            <a:off x="7777779" y="1961279"/>
            <a:ext cx="4141694" cy="923330"/>
          </a:xfrm>
          <a:prstGeom prst="rect">
            <a:avLst/>
          </a:prstGeom>
          <a:noFill/>
        </p:spPr>
        <p:txBody>
          <a:bodyPr wrap="square" rtlCol="0">
            <a:spAutoFit/>
          </a:bodyPr>
          <a:lstStyle/>
          <a:p>
            <a:pPr algn="ctr"/>
            <a:r>
              <a:rPr kumimoji="0" lang="en-GB" altLang="en-US" sz="1800" b="1" i="0" u="none" strike="noStrike" cap="none" normalizeH="0" baseline="0" dirty="0">
                <a:ln>
                  <a:noFill/>
                </a:ln>
                <a:solidFill>
                  <a:schemeClr val="tx1"/>
                </a:solidFill>
                <a:effectLst/>
                <a:latin typeface="Trebuchet MS" panose="020B0603020202020204" pitchFamily="34" charset="0"/>
              </a:rPr>
              <a:t>This is done with </a:t>
            </a:r>
            <a:r>
              <a:rPr kumimoji="0" lang="en-GB" altLang="en-US" sz="1800" b="1" i="0" u="none" strike="noStrike" cap="none" normalizeH="0" baseline="0" dirty="0">
                <a:ln>
                  <a:noFill/>
                </a:ln>
                <a:solidFill>
                  <a:srgbClr val="2D2D86"/>
                </a:solidFill>
                <a:effectLst/>
                <a:latin typeface="Trebuchet MS" panose="020B0603020202020204" pitchFamily="34" charset="0"/>
              </a:rPr>
              <a:t>XXXXXX</a:t>
            </a:r>
            <a:r>
              <a:rPr kumimoji="0" lang="en-GB" altLang="en-US" sz="1800" b="1" i="0" u="none" strike="noStrike" cap="none" normalizeH="0" baseline="0" dirty="0">
                <a:ln>
                  <a:noFill/>
                </a:ln>
                <a:solidFill>
                  <a:schemeClr val="tx1"/>
                </a:solidFill>
                <a:effectLst/>
                <a:latin typeface="Trebuchet MS" panose="020B0603020202020204" pitchFamily="34" charset="0"/>
              </a:rPr>
              <a:t> euros from the European Union through the Central Baltic Programme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 Box 2">
            <a:extLst>
              <a:ext uri="{FF2B5EF4-FFF2-40B4-BE49-F238E27FC236}">
                <a16:creationId xmlns:a16="http://schemas.microsoft.com/office/drawing/2014/main" id="{796DEC36-63BE-0088-BA32-EFE0A2C0EB95}"/>
              </a:ext>
            </a:extLst>
          </p:cNvPr>
          <p:cNvSpPr txBox="1">
            <a:spLocks noChangeArrowheads="1"/>
          </p:cNvSpPr>
          <p:nvPr/>
        </p:nvSpPr>
        <p:spPr bwMode="auto">
          <a:xfrm>
            <a:off x="600249" y="1991075"/>
            <a:ext cx="5456649" cy="461665"/>
          </a:xfrm>
          <a:prstGeom prst="rect">
            <a:avLst/>
          </a:prstGeom>
          <a:solidFill>
            <a:srgbClr val="FFFFFF">
              <a:alpha val="0"/>
            </a:srgbClr>
          </a:solidFill>
          <a:ln>
            <a:noFill/>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rgbClr val="001489"/>
                </a:solidFill>
                <a:effectLst/>
                <a:latin typeface="Trebuchet MS" panose="020B0603020202020204" pitchFamily="34" charset="0"/>
              </a:rPr>
              <a:t>The p</a:t>
            </a:r>
            <a:r>
              <a:rPr kumimoji="0" lang="et-EE" altLang="en-US" sz="2400" b="1" i="0" u="none" strike="noStrike" cap="none" normalizeH="0" baseline="0" dirty="0">
                <a:ln>
                  <a:noFill/>
                </a:ln>
                <a:solidFill>
                  <a:srgbClr val="001489"/>
                </a:solidFill>
                <a:effectLst/>
                <a:latin typeface="Trebuchet MS" panose="020B0603020202020204" pitchFamily="34" charset="0"/>
              </a:rPr>
              <a:t>roject</a:t>
            </a:r>
            <a:r>
              <a:rPr kumimoji="0" lang="en-US" altLang="en-US" sz="2400" b="1" i="0" u="none" strike="noStrike" cap="none" normalizeH="0" baseline="0" dirty="0">
                <a:ln>
                  <a:noFill/>
                </a:ln>
                <a:solidFill>
                  <a:srgbClr val="001489"/>
                </a:solidFill>
                <a:effectLst/>
                <a:latin typeface="Trebuchet MS" panose="020B0603020202020204" pitchFamily="34" charset="0"/>
              </a:rPr>
              <a:t> XXXXXXXXXX aims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4" name="Text Box 2">
            <a:extLst>
              <a:ext uri="{FF2B5EF4-FFF2-40B4-BE49-F238E27FC236}">
                <a16:creationId xmlns:a16="http://schemas.microsoft.com/office/drawing/2014/main" id="{9B573CC4-73F7-E16D-4850-CF175DF50F58}"/>
              </a:ext>
            </a:extLst>
          </p:cNvPr>
          <p:cNvSpPr txBox="1">
            <a:spLocks noChangeArrowheads="1"/>
          </p:cNvSpPr>
          <p:nvPr/>
        </p:nvSpPr>
        <p:spPr bwMode="auto">
          <a:xfrm>
            <a:off x="601714" y="4829319"/>
            <a:ext cx="5884037" cy="461665"/>
          </a:xfrm>
          <a:prstGeom prst="rect">
            <a:avLst/>
          </a:prstGeom>
          <a:solidFill>
            <a:srgbClr val="FFFFFF">
              <a:alpha val="0"/>
            </a:srgbClr>
          </a:solidFill>
          <a:ln>
            <a:noFill/>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rgbClr val="001489"/>
                </a:solidFill>
                <a:effectLst/>
                <a:latin typeface="Trebuchet MS" panose="020B0603020202020204" pitchFamily="34" charset="0"/>
              </a:rPr>
              <a:t>The p</a:t>
            </a:r>
            <a:r>
              <a:rPr kumimoji="0" lang="et-EE" altLang="en-US" sz="2400" b="1" i="0" u="none" strike="noStrike" cap="none" normalizeH="0" baseline="0" dirty="0">
                <a:ln>
                  <a:noFill/>
                </a:ln>
                <a:solidFill>
                  <a:srgbClr val="001489"/>
                </a:solidFill>
                <a:effectLst/>
                <a:latin typeface="Trebuchet MS" panose="020B0603020202020204" pitchFamily="34" charset="0"/>
              </a:rPr>
              <a:t>roject</a:t>
            </a:r>
            <a:r>
              <a:rPr kumimoji="0" lang="en-US" altLang="en-US" sz="2400" b="1" i="0" u="none" strike="noStrike" cap="none" normalizeH="0" baseline="0" dirty="0">
                <a:ln>
                  <a:noFill/>
                </a:ln>
                <a:solidFill>
                  <a:srgbClr val="001489"/>
                </a:solidFill>
                <a:effectLst/>
                <a:latin typeface="Trebuchet MS" panose="020B0603020202020204" pitchFamily="34" charset="0"/>
              </a:rPr>
              <a:t> XXXXXXXXXX will result in:</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92D9282F-8DC4-B712-8CB2-4A0522EB3F03}"/>
              </a:ext>
            </a:extLst>
          </p:cNvPr>
          <p:cNvSpPr txBox="1"/>
          <p:nvPr/>
        </p:nvSpPr>
        <p:spPr>
          <a:xfrm>
            <a:off x="600283" y="7668067"/>
            <a:ext cx="5869538" cy="467757"/>
          </a:xfrm>
          <a:prstGeom prst="rect">
            <a:avLst/>
          </a:prstGeom>
          <a:solidFill>
            <a:srgbClr val="FFFFFF">
              <a:alpha val="0"/>
            </a:srgbClr>
          </a:solidFill>
          <a:effectLst/>
        </p:spPr>
        <p:txBody>
          <a:bodyPr wrap="square">
            <a:spAutoFit/>
          </a:bodyPr>
          <a:lstStyle/>
          <a:p>
            <a:pPr>
              <a:lnSpc>
                <a:spcPct val="107000"/>
              </a:lnSpc>
              <a:spcAft>
                <a:spcPts val="800"/>
              </a:spcAft>
            </a:pPr>
            <a:r>
              <a:rPr lang="en-US" sz="2400" b="1" dirty="0">
                <a:solidFill>
                  <a:srgbClr val="001489"/>
                </a:solidFill>
                <a:effectLst/>
                <a:latin typeface="Trebuchet MS" panose="020B0603020202020204" pitchFamily="34" charset="0"/>
                <a:ea typeface="Calibri" panose="020F0502020204030204" pitchFamily="34" charset="0"/>
                <a:cs typeface="Times New Roman" panose="02020603050405020304" pitchFamily="18" charset="0"/>
              </a:rPr>
              <a:t>The project is a joint cooperation of:</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Picture Placeholder 6">
            <a:extLst>
              <a:ext uri="{FF2B5EF4-FFF2-40B4-BE49-F238E27FC236}">
                <a16:creationId xmlns:a16="http://schemas.microsoft.com/office/drawing/2014/main" id="{18AE4BA6-6C8E-5EA5-E483-5EE81D8A46AD}"/>
              </a:ext>
            </a:extLst>
          </p:cNvPr>
          <p:cNvSpPr>
            <a:spLocks noGrp="1"/>
          </p:cNvSpPr>
          <p:nvPr>
            <p:ph type="pic" sz="quarter" idx="10"/>
          </p:nvPr>
        </p:nvSpPr>
        <p:spPr>
          <a:xfrm>
            <a:off x="6785170" y="3237963"/>
            <a:ext cx="6126911" cy="4293064"/>
          </a:xfrm>
        </p:spPr>
        <p:txBody>
          <a:bodyPr/>
          <a:lstStyle/>
          <a:p>
            <a:endParaRPr lang="en-GB" dirty="0"/>
          </a:p>
        </p:txBody>
      </p:sp>
    </p:spTree>
    <p:extLst>
      <p:ext uri="{BB962C8B-B14F-4D97-AF65-F5344CB8AC3E}">
        <p14:creationId xmlns:p14="http://schemas.microsoft.com/office/powerpoint/2010/main" val="2536098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23000"/>
          </a:stretch>
        </a:blipFill>
        <a:effectLst/>
      </p:bgPr>
    </p:bg>
    <p:spTree>
      <p:nvGrpSpPr>
        <p:cNvPr id="1" name=""/>
        <p:cNvGrpSpPr/>
        <p:nvPr/>
      </p:nvGrpSpPr>
      <p:grpSpPr>
        <a:xfrm>
          <a:off x="0" y="0"/>
          <a:ext cx="0" cy="0"/>
          <a:chOff x="0" y="0"/>
          <a:chExt cx="0" cy="0"/>
        </a:xfrm>
      </p:grpSpPr>
      <p:pic>
        <p:nvPicPr>
          <p:cNvPr id="66" name="Picture Placeholder 65" descr="Graphical user interface, application&#10;&#10;Description automatically generated">
            <a:extLst>
              <a:ext uri="{FF2B5EF4-FFF2-40B4-BE49-F238E27FC236}">
                <a16:creationId xmlns:a16="http://schemas.microsoft.com/office/drawing/2014/main" id="{A7B60B86-B213-B7A7-E109-3376E7C97881}"/>
              </a:ext>
            </a:extLst>
          </p:cNvPr>
          <p:cNvPicPr>
            <a:picLocks noGrp="1" noChangeAspect="1"/>
          </p:cNvPicPr>
          <p:nvPr>
            <p:ph type="pic" sz="quarter" idx="15"/>
          </p:nvPr>
        </p:nvPicPr>
        <p:blipFill rotWithShape="1">
          <a:blip r:embed="rId3">
            <a:extLst>
              <a:ext uri="{28A0092B-C50C-407E-A947-70E740481C1C}">
                <a14:useLocalDpi xmlns:a14="http://schemas.microsoft.com/office/drawing/2010/main" val="0"/>
              </a:ext>
            </a:extLst>
          </a:blip>
          <a:stretch/>
        </p:blipFill>
        <p:spPr>
          <a:xfrm>
            <a:off x="209843" y="310474"/>
            <a:ext cx="4270696" cy="1288166"/>
          </a:xfrm>
        </p:spPr>
      </p:pic>
      <p:sp>
        <p:nvSpPr>
          <p:cNvPr id="23" name="Text Placeholder 22">
            <a:extLst>
              <a:ext uri="{FF2B5EF4-FFF2-40B4-BE49-F238E27FC236}">
                <a16:creationId xmlns:a16="http://schemas.microsoft.com/office/drawing/2014/main" id="{E7C1551C-11ED-B28F-3507-5748EC2C5938}"/>
              </a:ext>
            </a:extLst>
          </p:cNvPr>
          <p:cNvSpPr>
            <a:spLocks noGrp="1"/>
          </p:cNvSpPr>
          <p:nvPr>
            <p:ph type="body" sz="quarter" idx="19"/>
          </p:nvPr>
        </p:nvSpPr>
        <p:spPr/>
        <p:txBody>
          <a:bodyPr>
            <a:normAutofit/>
          </a:bodyPr>
          <a:lstStyle/>
          <a:p>
            <a:endParaRPr lang="en-GB" sz="1800" dirty="0"/>
          </a:p>
        </p:txBody>
      </p:sp>
      <p:sp>
        <p:nvSpPr>
          <p:cNvPr id="24" name="Text Placeholder 23">
            <a:extLst>
              <a:ext uri="{FF2B5EF4-FFF2-40B4-BE49-F238E27FC236}">
                <a16:creationId xmlns:a16="http://schemas.microsoft.com/office/drawing/2014/main" id="{2A00FDAE-89A7-2E86-3B70-DDEE38C8E447}"/>
              </a:ext>
            </a:extLst>
          </p:cNvPr>
          <p:cNvSpPr>
            <a:spLocks noGrp="1"/>
          </p:cNvSpPr>
          <p:nvPr>
            <p:ph type="body" sz="quarter" idx="25"/>
          </p:nvPr>
        </p:nvSpPr>
        <p:spPr/>
        <p:txBody>
          <a:bodyPr/>
          <a:lstStyle/>
          <a:p>
            <a:endParaRPr lang="en-GB" dirty="0"/>
          </a:p>
        </p:txBody>
      </p:sp>
      <p:sp>
        <p:nvSpPr>
          <p:cNvPr id="38" name="Text Placeholder 37">
            <a:extLst>
              <a:ext uri="{FF2B5EF4-FFF2-40B4-BE49-F238E27FC236}">
                <a16:creationId xmlns:a16="http://schemas.microsoft.com/office/drawing/2014/main" id="{880DD8E2-3FFB-B2CC-9EA1-FAEE956E0673}"/>
              </a:ext>
            </a:extLst>
          </p:cNvPr>
          <p:cNvSpPr>
            <a:spLocks noGrp="1"/>
          </p:cNvSpPr>
          <p:nvPr>
            <p:ph type="body" sz="quarter" idx="26"/>
          </p:nvPr>
        </p:nvSpPr>
        <p:spPr>
          <a:xfrm>
            <a:off x="600284" y="8232694"/>
            <a:ext cx="11504360" cy="1170798"/>
          </a:xfrm>
        </p:spPr>
        <p:txBody>
          <a:bodyPr>
            <a:noAutofit/>
          </a:bodyPr>
          <a:lstStyle/>
          <a:p>
            <a:r>
              <a:rPr lang="en-GB" sz="2000" i="0" dirty="0">
                <a:effectLst/>
                <a:latin typeface="Trebuchet MS" panose="020B0603020202020204" pitchFamily="34" charset="0"/>
                <a:ea typeface="Calibri" panose="020F0502020204030204" pitchFamily="34" charset="0"/>
                <a:cs typeface="Times New Roman" panose="02020603050405020304" pitchFamily="18" charset="0"/>
              </a:rPr>
              <a:t>Organisation X,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Y,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Z,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Å,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 </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Organisation Ä,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Ö, Country</a:t>
            </a:r>
          </a:p>
        </p:txBody>
      </p:sp>
      <p:sp>
        <p:nvSpPr>
          <p:cNvPr id="26" name="Content Placeholder 25">
            <a:extLst>
              <a:ext uri="{FF2B5EF4-FFF2-40B4-BE49-F238E27FC236}">
                <a16:creationId xmlns:a16="http://schemas.microsoft.com/office/drawing/2014/main" id="{E01DAA38-3A54-4556-75D5-022C1F59BBCF}"/>
              </a:ext>
            </a:extLst>
          </p:cNvPr>
          <p:cNvSpPr>
            <a:spLocks noGrp="1"/>
          </p:cNvSpPr>
          <p:nvPr>
            <p:ph sz="quarter" idx="28"/>
          </p:nvPr>
        </p:nvSpPr>
        <p:spPr/>
        <p:txBody>
          <a:bodyPr/>
          <a:lstStyle/>
          <a:p>
            <a:endParaRPr lang="en-GB" dirty="0"/>
          </a:p>
        </p:txBody>
      </p:sp>
      <p:sp>
        <p:nvSpPr>
          <p:cNvPr id="27" name="Text Placeholder 26">
            <a:extLst>
              <a:ext uri="{FF2B5EF4-FFF2-40B4-BE49-F238E27FC236}">
                <a16:creationId xmlns:a16="http://schemas.microsoft.com/office/drawing/2014/main" id="{E89E8013-AB00-ADC8-BBE7-2A41B6F4945C}"/>
              </a:ext>
            </a:extLst>
          </p:cNvPr>
          <p:cNvSpPr>
            <a:spLocks noGrp="1"/>
          </p:cNvSpPr>
          <p:nvPr>
            <p:ph type="body" sz="quarter" idx="30"/>
          </p:nvPr>
        </p:nvSpPr>
        <p:spPr/>
        <p:txBody>
          <a:bodyPr/>
          <a:lstStyle/>
          <a:p>
            <a:endParaRPr lang="en-GB" dirty="0"/>
          </a:p>
        </p:txBody>
      </p:sp>
      <p:sp>
        <p:nvSpPr>
          <p:cNvPr id="15" name="TextBox 14">
            <a:extLst>
              <a:ext uri="{FF2B5EF4-FFF2-40B4-BE49-F238E27FC236}">
                <a16:creationId xmlns:a16="http://schemas.microsoft.com/office/drawing/2014/main" id="{E2899AD5-BA7A-B3C2-2B12-7807214D1B8D}"/>
              </a:ext>
            </a:extLst>
          </p:cNvPr>
          <p:cNvSpPr txBox="1"/>
          <p:nvPr/>
        </p:nvSpPr>
        <p:spPr>
          <a:xfrm>
            <a:off x="6816559" y="310474"/>
            <a:ext cx="5588474" cy="646331"/>
          </a:xfrm>
          <a:prstGeom prst="rect">
            <a:avLst/>
          </a:prstGeom>
          <a:noFill/>
        </p:spPr>
        <p:txBody>
          <a:bodyPr wrap="square" rtlCol="0">
            <a:spAutoFit/>
          </a:bodyPr>
          <a:lstStyle/>
          <a:p>
            <a:r>
              <a:rPr lang="en-GB" sz="3600" dirty="0">
                <a:solidFill>
                  <a:srgbClr val="2D2D86"/>
                </a:solidFill>
                <a:latin typeface="Trebuchet MS" panose="020B0603020202020204" pitchFamily="34" charset="0"/>
              </a:rPr>
              <a:t>PROJECT ACRONYM</a:t>
            </a:r>
            <a:endParaRPr lang="fr-FR" sz="3600" dirty="0">
              <a:solidFill>
                <a:srgbClr val="2D2D86"/>
              </a:solidFill>
              <a:latin typeface="Trebuchet MS" panose="020B0603020202020204" pitchFamily="34" charset="0"/>
            </a:endParaRPr>
          </a:p>
        </p:txBody>
      </p:sp>
      <p:sp>
        <p:nvSpPr>
          <p:cNvPr id="2" name="TextBox 1">
            <a:extLst>
              <a:ext uri="{FF2B5EF4-FFF2-40B4-BE49-F238E27FC236}">
                <a16:creationId xmlns:a16="http://schemas.microsoft.com/office/drawing/2014/main" id="{1CF07A86-A4B1-6CA5-CA2F-C2D0F1FEBA38}"/>
              </a:ext>
            </a:extLst>
          </p:cNvPr>
          <p:cNvSpPr txBox="1"/>
          <p:nvPr/>
        </p:nvSpPr>
        <p:spPr>
          <a:xfrm>
            <a:off x="7777779" y="1961279"/>
            <a:ext cx="4141694" cy="923330"/>
          </a:xfrm>
          <a:prstGeom prst="rect">
            <a:avLst/>
          </a:prstGeom>
          <a:noFill/>
        </p:spPr>
        <p:txBody>
          <a:bodyPr wrap="square" rtlCol="0">
            <a:spAutoFit/>
          </a:bodyPr>
          <a:lstStyle/>
          <a:p>
            <a:pPr algn="ctr"/>
            <a:r>
              <a:rPr kumimoji="0" lang="en-GB" altLang="en-US" sz="1800" b="1" i="0" u="none" strike="noStrike" cap="none" normalizeH="0" baseline="0" dirty="0">
                <a:ln>
                  <a:noFill/>
                </a:ln>
                <a:solidFill>
                  <a:schemeClr val="tx1"/>
                </a:solidFill>
                <a:effectLst/>
                <a:latin typeface="Trebuchet MS" panose="020B0603020202020204" pitchFamily="34" charset="0"/>
              </a:rPr>
              <a:t>This is done with </a:t>
            </a:r>
            <a:r>
              <a:rPr kumimoji="0" lang="en-GB" altLang="en-US" sz="1800" b="1" i="0" u="none" strike="noStrike" cap="none" normalizeH="0" baseline="0" dirty="0">
                <a:ln>
                  <a:noFill/>
                </a:ln>
                <a:solidFill>
                  <a:srgbClr val="2D2D86"/>
                </a:solidFill>
                <a:effectLst/>
                <a:latin typeface="Trebuchet MS" panose="020B0603020202020204" pitchFamily="34" charset="0"/>
              </a:rPr>
              <a:t>XXXXXX</a:t>
            </a:r>
            <a:r>
              <a:rPr kumimoji="0" lang="en-GB" altLang="en-US" sz="1800" b="1" i="0" u="none" strike="noStrike" cap="none" normalizeH="0" baseline="0" dirty="0">
                <a:ln>
                  <a:noFill/>
                </a:ln>
                <a:solidFill>
                  <a:schemeClr val="tx1"/>
                </a:solidFill>
                <a:effectLst/>
                <a:latin typeface="Trebuchet MS" panose="020B0603020202020204" pitchFamily="34" charset="0"/>
              </a:rPr>
              <a:t> euros from the European Union through the Central Baltic Programme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 Box 2">
            <a:extLst>
              <a:ext uri="{FF2B5EF4-FFF2-40B4-BE49-F238E27FC236}">
                <a16:creationId xmlns:a16="http://schemas.microsoft.com/office/drawing/2014/main" id="{796DEC36-63BE-0088-BA32-EFE0A2C0EB95}"/>
              </a:ext>
            </a:extLst>
          </p:cNvPr>
          <p:cNvSpPr txBox="1">
            <a:spLocks noChangeArrowheads="1"/>
          </p:cNvSpPr>
          <p:nvPr/>
        </p:nvSpPr>
        <p:spPr bwMode="auto">
          <a:xfrm>
            <a:off x="600249" y="1991075"/>
            <a:ext cx="5456649" cy="461665"/>
          </a:xfrm>
          <a:prstGeom prst="rect">
            <a:avLst/>
          </a:prstGeom>
          <a:solidFill>
            <a:srgbClr val="FFFFFF">
              <a:alpha val="0"/>
            </a:srgbClr>
          </a:solidFill>
          <a:ln>
            <a:noFill/>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rgbClr val="001489"/>
                </a:solidFill>
                <a:effectLst/>
                <a:latin typeface="Trebuchet MS" panose="020B0603020202020204" pitchFamily="34" charset="0"/>
              </a:rPr>
              <a:t>The p</a:t>
            </a:r>
            <a:r>
              <a:rPr kumimoji="0" lang="et-EE" altLang="en-US" sz="2400" b="1" i="0" u="none" strike="noStrike" cap="none" normalizeH="0" baseline="0" dirty="0">
                <a:ln>
                  <a:noFill/>
                </a:ln>
                <a:solidFill>
                  <a:srgbClr val="001489"/>
                </a:solidFill>
                <a:effectLst/>
                <a:latin typeface="Trebuchet MS" panose="020B0603020202020204" pitchFamily="34" charset="0"/>
              </a:rPr>
              <a:t>roject</a:t>
            </a:r>
            <a:r>
              <a:rPr kumimoji="0" lang="en-US" altLang="en-US" sz="2400" b="1" i="0" u="none" strike="noStrike" cap="none" normalizeH="0" baseline="0" dirty="0">
                <a:ln>
                  <a:noFill/>
                </a:ln>
                <a:solidFill>
                  <a:srgbClr val="001489"/>
                </a:solidFill>
                <a:effectLst/>
                <a:latin typeface="Trebuchet MS" panose="020B0603020202020204" pitchFamily="34" charset="0"/>
              </a:rPr>
              <a:t> XXXXXXXXXX aims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4" name="Text Box 2">
            <a:extLst>
              <a:ext uri="{FF2B5EF4-FFF2-40B4-BE49-F238E27FC236}">
                <a16:creationId xmlns:a16="http://schemas.microsoft.com/office/drawing/2014/main" id="{9B573CC4-73F7-E16D-4850-CF175DF50F58}"/>
              </a:ext>
            </a:extLst>
          </p:cNvPr>
          <p:cNvSpPr txBox="1">
            <a:spLocks noChangeArrowheads="1"/>
          </p:cNvSpPr>
          <p:nvPr/>
        </p:nvSpPr>
        <p:spPr bwMode="auto">
          <a:xfrm>
            <a:off x="601714" y="4829319"/>
            <a:ext cx="5884037" cy="461665"/>
          </a:xfrm>
          <a:prstGeom prst="rect">
            <a:avLst/>
          </a:prstGeom>
          <a:solidFill>
            <a:srgbClr val="FFFFFF">
              <a:alpha val="0"/>
            </a:srgbClr>
          </a:solidFill>
          <a:ln>
            <a:noFill/>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rgbClr val="001489"/>
                </a:solidFill>
                <a:effectLst/>
                <a:latin typeface="Trebuchet MS" panose="020B0603020202020204" pitchFamily="34" charset="0"/>
              </a:rPr>
              <a:t>The p</a:t>
            </a:r>
            <a:r>
              <a:rPr kumimoji="0" lang="et-EE" altLang="en-US" sz="2400" b="1" i="0" u="none" strike="noStrike" cap="none" normalizeH="0" baseline="0" dirty="0">
                <a:ln>
                  <a:noFill/>
                </a:ln>
                <a:solidFill>
                  <a:srgbClr val="001489"/>
                </a:solidFill>
                <a:effectLst/>
                <a:latin typeface="Trebuchet MS" panose="020B0603020202020204" pitchFamily="34" charset="0"/>
              </a:rPr>
              <a:t>roject</a:t>
            </a:r>
            <a:r>
              <a:rPr kumimoji="0" lang="en-US" altLang="en-US" sz="2400" b="1" i="0" u="none" strike="noStrike" cap="none" normalizeH="0" baseline="0" dirty="0">
                <a:ln>
                  <a:noFill/>
                </a:ln>
                <a:solidFill>
                  <a:srgbClr val="001489"/>
                </a:solidFill>
                <a:effectLst/>
                <a:latin typeface="Trebuchet MS" panose="020B0603020202020204" pitchFamily="34" charset="0"/>
              </a:rPr>
              <a:t> XXXXXXXXXX will result in:</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92D9282F-8DC4-B712-8CB2-4A0522EB3F03}"/>
              </a:ext>
            </a:extLst>
          </p:cNvPr>
          <p:cNvSpPr txBox="1"/>
          <p:nvPr/>
        </p:nvSpPr>
        <p:spPr>
          <a:xfrm>
            <a:off x="600283" y="7668067"/>
            <a:ext cx="5869538" cy="467757"/>
          </a:xfrm>
          <a:prstGeom prst="rect">
            <a:avLst/>
          </a:prstGeom>
          <a:solidFill>
            <a:srgbClr val="FFFFFF">
              <a:alpha val="0"/>
            </a:srgbClr>
          </a:solidFill>
          <a:effectLst/>
        </p:spPr>
        <p:txBody>
          <a:bodyPr wrap="square">
            <a:spAutoFit/>
          </a:bodyPr>
          <a:lstStyle/>
          <a:p>
            <a:pPr>
              <a:lnSpc>
                <a:spcPct val="107000"/>
              </a:lnSpc>
              <a:spcAft>
                <a:spcPts val="800"/>
              </a:spcAft>
            </a:pPr>
            <a:r>
              <a:rPr lang="en-US" sz="2400" b="1" dirty="0">
                <a:solidFill>
                  <a:srgbClr val="001489"/>
                </a:solidFill>
                <a:effectLst/>
                <a:latin typeface="Trebuchet MS" panose="020B0603020202020204" pitchFamily="34" charset="0"/>
                <a:ea typeface="Calibri" panose="020F0502020204030204" pitchFamily="34" charset="0"/>
                <a:cs typeface="Times New Roman" panose="02020603050405020304" pitchFamily="18" charset="0"/>
              </a:rPr>
              <a:t>The project is a joint cooperation of:</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Picture Placeholder 6">
            <a:extLst>
              <a:ext uri="{FF2B5EF4-FFF2-40B4-BE49-F238E27FC236}">
                <a16:creationId xmlns:a16="http://schemas.microsoft.com/office/drawing/2014/main" id="{79C2DC60-9915-7699-99AC-1205C34C2B55}"/>
              </a:ext>
            </a:extLst>
          </p:cNvPr>
          <p:cNvSpPr>
            <a:spLocks noGrp="1"/>
          </p:cNvSpPr>
          <p:nvPr>
            <p:ph type="pic" sz="quarter" idx="10"/>
          </p:nvPr>
        </p:nvSpPr>
        <p:spPr>
          <a:xfrm>
            <a:off x="6785170" y="3237963"/>
            <a:ext cx="6126911" cy="4293064"/>
          </a:xfrm>
        </p:spPr>
        <p:txBody>
          <a:bodyPr/>
          <a:lstStyle/>
          <a:p>
            <a:endParaRPr lang="en-GB" dirty="0"/>
          </a:p>
        </p:txBody>
      </p:sp>
    </p:spTree>
    <p:extLst>
      <p:ext uri="{BB962C8B-B14F-4D97-AF65-F5344CB8AC3E}">
        <p14:creationId xmlns:p14="http://schemas.microsoft.com/office/powerpoint/2010/main" val="4231905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2B56-73C1-CE00-E9FF-663C3B26B098}"/>
              </a:ext>
            </a:extLst>
          </p:cNvPr>
          <p:cNvSpPr>
            <a:spLocks noGrp="1"/>
          </p:cNvSpPr>
          <p:nvPr>
            <p:ph type="title"/>
          </p:nvPr>
        </p:nvSpPr>
        <p:spPr>
          <a:xfrm>
            <a:off x="879475" y="1344705"/>
            <a:ext cx="11042650" cy="1022257"/>
          </a:xfrm>
        </p:spPr>
        <p:txBody>
          <a:bodyPr/>
          <a:lstStyle/>
          <a:p>
            <a:r>
              <a:rPr lang="et-EE" dirty="0">
                <a:latin typeface="Trebuchet MS" panose="020B0603020202020204" pitchFamily="34" charset="0"/>
              </a:rPr>
              <a:t>Technical g</a:t>
            </a:r>
            <a:r>
              <a:rPr lang="fi-FI" dirty="0" err="1">
                <a:latin typeface="Trebuchet MS" panose="020B0603020202020204" pitchFamily="34" charset="0"/>
              </a:rPr>
              <a:t>uidance</a:t>
            </a:r>
            <a:endParaRPr lang="en-GB" dirty="0">
              <a:latin typeface="Trebuchet MS" panose="020B0603020202020204" pitchFamily="34" charset="0"/>
            </a:endParaRPr>
          </a:p>
        </p:txBody>
      </p:sp>
      <p:sp>
        <p:nvSpPr>
          <p:cNvPr id="3" name="Content Placeholder 2">
            <a:extLst>
              <a:ext uri="{FF2B5EF4-FFF2-40B4-BE49-F238E27FC236}">
                <a16:creationId xmlns:a16="http://schemas.microsoft.com/office/drawing/2014/main" id="{D4CFE8B6-5E88-6ADB-51C6-89D3B98D37E0}"/>
              </a:ext>
            </a:extLst>
          </p:cNvPr>
          <p:cNvSpPr>
            <a:spLocks noGrp="1"/>
          </p:cNvSpPr>
          <p:nvPr>
            <p:ph idx="1"/>
          </p:nvPr>
        </p:nvSpPr>
        <p:spPr/>
        <p:txBody>
          <a:bodyPr/>
          <a:lstStyle/>
          <a:p>
            <a:r>
              <a:rPr lang="en-GB" dirty="0">
                <a:latin typeface="Trebuchet MS" panose="020B0603020202020204" pitchFamily="34" charset="0"/>
              </a:rPr>
              <a:t>All project partner organisations must display at least one information poster (minimum size A3) in their premises. </a:t>
            </a:r>
          </a:p>
          <a:p>
            <a:r>
              <a:rPr lang="en-GB" dirty="0">
                <a:latin typeface="Trebuchet MS" panose="020B0603020202020204" pitchFamily="34" charset="0"/>
              </a:rPr>
              <a:t>The poster has to be in a place where it is well visible to the public such as an entrance area of a building. </a:t>
            </a:r>
          </a:p>
          <a:p>
            <a:r>
              <a:rPr lang="en-GB" dirty="0">
                <a:latin typeface="Trebuchet MS" panose="020B0603020202020204" pitchFamily="34" charset="0"/>
              </a:rPr>
              <a:t>The template is a model that the project can freely adjust to its own needs.</a:t>
            </a:r>
          </a:p>
          <a:p>
            <a:r>
              <a:rPr lang="en-GB" sz="2800" noProof="0" dirty="0"/>
              <a:t>Use a featured project-related image. Adjust size and crop to fit the frame.</a:t>
            </a:r>
            <a:endParaRPr lang="en-GB" dirty="0">
              <a:latin typeface="Trebuchet MS" panose="020B0603020202020204" pitchFamily="34" charset="0"/>
            </a:endParaRPr>
          </a:p>
          <a:p>
            <a:r>
              <a:rPr lang="en-GB" dirty="0">
                <a:highlight>
                  <a:srgbClr val="FFFF00"/>
                </a:highlight>
                <a:latin typeface="Trebuchet MS" panose="020B0603020202020204" pitchFamily="34" charset="0"/>
              </a:rPr>
              <a:t>If you want to change the locked text, select </a:t>
            </a:r>
            <a:r>
              <a:rPr lang="en-GB" b="1" dirty="0">
                <a:highlight>
                  <a:srgbClr val="FFFF00"/>
                </a:highlight>
                <a:latin typeface="Trebuchet MS" panose="020B0603020202020204" pitchFamily="34" charset="0"/>
              </a:rPr>
              <a:t>View -&gt; Slide Master </a:t>
            </a:r>
            <a:r>
              <a:rPr lang="en-GB" dirty="0">
                <a:highlight>
                  <a:srgbClr val="FFFF00"/>
                </a:highlight>
                <a:latin typeface="Trebuchet MS" panose="020B0603020202020204" pitchFamily="34" charset="0"/>
              </a:rPr>
              <a:t>from the main menu and change it according to your needs (for example, if you want to write in the local language).</a:t>
            </a:r>
          </a:p>
          <a:p>
            <a:pPr marL="0" indent="0">
              <a:buNone/>
            </a:pPr>
            <a:endParaRPr lang="en-GB" dirty="0"/>
          </a:p>
        </p:txBody>
      </p:sp>
    </p:spTree>
    <p:extLst>
      <p:ext uri="{BB962C8B-B14F-4D97-AF65-F5344CB8AC3E}">
        <p14:creationId xmlns:p14="http://schemas.microsoft.com/office/powerpoint/2010/main" val="5899488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DC5934708A584282A782EA44D1CE1F" ma:contentTypeVersion="15" ma:contentTypeDescription="Create a new document." ma:contentTypeScope="" ma:versionID="01914090d48e098b8c51947f4b6aa8b6">
  <xsd:schema xmlns:xsd="http://www.w3.org/2001/XMLSchema" xmlns:xs="http://www.w3.org/2001/XMLSchema" xmlns:p="http://schemas.microsoft.com/office/2006/metadata/properties" xmlns:ns2="10107810-86c6-471a-a9f6-ed8196bf6957" xmlns:ns3="a46c6e62-97f4-430e-b8db-c3a0e864500c" targetNamespace="http://schemas.microsoft.com/office/2006/metadata/properties" ma:root="true" ma:fieldsID="4c728b6b15d793623553cf99bd205442" ns2:_="" ns3:_="">
    <xsd:import namespace="10107810-86c6-471a-a9f6-ed8196bf6957"/>
    <xsd:import namespace="a46c6e62-97f4-430e-b8db-c3a0e864500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07810-86c6-471a-a9f6-ed8196bf69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7a974e0-14ba-45ff-a93d-a004a6b0ace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46c6e62-97f4-430e-b8db-c3a0e864500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505fa63-5196-457a-ae66-ac83efe557e1}" ma:internalName="TaxCatchAll" ma:showField="CatchAllData" ma:web="a46c6e62-97f4-430e-b8db-c3a0e86450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8C7D23-9E87-4B5F-9EC6-39B4D86C74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107810-86c6-471a-a9f6-ed8196bf6957"/>
    <ds:schemaRef ds:uri="a46c6e62-97f4-430e-b8db-c3a0e86450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2D8853-BD2A-4366-BB8A-DA1D9F5E89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792</TotalTime>
  <Words>256</Words>
  <Application>Microsoft Office PowerPoint</Application>
  <PresentationFormat>A3 Paper (297x420 mm)</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Calibri Light</vt:lpstr>
      <vt:lpstr>Trebuchet MS</vt:lpstr>
      <vt:lpstr>Office Theme</vt:lpstr>
      <vt:lpstr>Custom Design</vt:lpstr>
      <vt:lpstr>PowerPoint Presentation</vt:lpstr>
      <vt:lpstr>PowerPoint Presentation</vt:lpstr>
      <vt:lpstr>Technical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Central Baltic Programme</dc:creator>
  <cp:lastModifiedBy>Valde-Komp Kersti</cp:lastModifiedBy>
  <cp:revision>83</cp:revision>
  <dcterms:created xsi:type="dcterms:W3CDTF">2021-03-04T13:02:36Z</dcterms:created>
  <dcterms:modified xsi:type="dcterms:W3CDTF">2025-04-30T07:20:47Z</dcterms:modified>
</cp:coreProperties>
</file>