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5" r:id="rId3"/>
    <p:sldMasterId id="2147483729" r:id="rId4"/>
  </p:sldMasterIdLst>
  <p:handoutMasterIdLst>
    <p:handoutMasterId r:id="rId8"/>
  </p:handoutMasterIdLst>
  <p:sldIdLst>
    <p:sldId id="262" r:id="rId5"/>
    <p:sldId id="258" r:id="rId6"/>
    <p:sldId id="259" r:id="rId7"/>
  </p:sldIdLst>
  <p:sldSz cx="12801600" cy="9601200" type="A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Basic A3 poster" id="{AB9E78EB-853A-4D35-B397-E98DF795B98E}">
          <p14:sldIdLst>
            <p14:sldId id="262"/>
          </p14:sldIdLst>
        </p14:section>
        <p14:section name="A3 poster with background" id="{39471AB2-5457-4E08-AF7C-43B5C6C6598C}">
          <p14:sldIdLst>
            <p14:sldId id="258"/>
          </p14:sldIdLst>
        </p14:section>
        <p14:section name="Guidance" id="{D8C718F5-4104-4EDB-A7FC-C490C94CCD20}">
          <p14:sldIdLst>
            <p14:sldId id="259"/>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2D86"/>
    <a:srgbClr val="FFE000"/>
    <a:srgbClr val="FFFBEF"/>
    <a:srgbClr val="82808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93" autoAdjust="0"/>
    <p:restoredTop sz="94604" autoAdjust="0"/>
  </p:normalViewPr>
  <p:slideViewPr>
    <p:cSldViewPr snapToGrid="0">
      <p:cViewPr varScale="1">
        <p:scale>
          <a:sx n="76" d="100"/>
          <a:sy n="76" d="100"/>
        </p:scale>
        <p:origin x="1620" y="102"/>
      </p:cViewPr>
      <p:guideLst/>
    </p:cSldViewPr>
  </p:slideViewPr>
  <p:notesTextViewPr>
    <p:cViewPr>
      <p:scale>
        <a:sx n="1" d="1"/>
        <a:sy n="1" d="1"/>
      </p:scale>
      <p:origin x="0" y="0"/>
    </p:cViewPr>
  </p:notesTextViewPr>
  <p:notesViewPr>
    <p:cSldViewPr snapToGrid="0">
      <p:cViewPr varScale="1">
        <p:scale>
          <a:sx n="65" d="100"/>
          <a:sy n="65" d="100"/>
        </p:scale>
        <p:origin x="315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Master" Target="slideMasters/slideMaster1.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FC58DBE-F576-4F23-89B4-08E80CB9C2AE}"/>
              </a:ext>
            </a:extLst>
          </p:cNvPr>
          <p:cNvSpPr>
            <a:spLocks noGrp="1"/>
          </p:cNvSpPr>
          <p:nvPr>
            <p:ph type="hdr" sz="quarter"/>
          </p:nvPr>
        </p:nvSpPr>
        <p:spPr>
          <a:xfrm>
            <a:off x="0" y="1"/>
            <a:ext cx="3962400" cy="344091"/>
          </a:xfrm>
          <a:prstGeom prst="rect">
            <a:avLst/>
          </a:prstGeom>
        </p:spPr>
        <p:txBody>
          <a:bodyPr vert="horz" lIns="91440" tIns="45720" rIns="91440" bIns="45720" rtlCol="0"/>
          <a:lstStyle>
            <a:lvl1pPr algn="l">
              <a:defRPr sz="1200"/>
            </a:lvl1pPr>
          </a:lstStyle>
          <a:p>
            <a:endParaRPr lang="fr-FR"/>
          </a:p>
        </p:txBody>
      </p:sp>
      <p:sp>
        <p:nvSpPr>
          <p:cNvPr id="3" name="Date Placeholder 2">
            <a:extLst>
              <a:ext uri="{FF2B5EF4-FFF2-40B4-BE49-F238E27FC236}">
                <a16:creationId xmlns:a16="http://schemas.microsoft.com/office/drawing/2014/main" id="{F84A0A18-B4DC-4DF2-B8E0-C259F66E9E89}"/>
              </a:ext>
            </a:extLst>
          </p:cNvPr>
          <p:cNvSpPr>
            <a:spLocks noGrp="1"/>
          </p:cNvSpPr>
          <p:nvPr>
            <p:ph type="dt" sz="quarter" idx="1"/>
          </p:nvPr>
        </p:nvSpPr>
        <p:spPr>
          <a:xfrm>
            <a:off x="5179484" y="1"/>
            <a:ext cx="3962400" cy="344091"/>
          </a:xfrm>
          <a:prstGeom prst="rect">
            <a:avLst/>
          </a:prstGeom>
        </p:spPr>
        <p:txBody>
          <a:bodyPr vert="horz" lIns="91440" tIns="45720" rIns="91440" bIns="45720" rtlCol="0"/>
          <a:lstStyle>
            <a:lvl1pPr algn="r">
              <a:defRPr sz="1200"/>
            </a:lvl1pPr>
          </a:lstStyle>
          <a:p>
            <a:fld id="{AD5E94F2-D8F3-40F1-80E0-88EEDF67B57D}" type="datetimeFigureOut">
              <a:rPr lang="fr-FR" smtClean="0"/>
              <a:t>30/04/2025</a:t>
            </a:fld>
            <a:endParaRPr lang="fr-FR"/>
          </a:p>
        </p:txBody>
      </p:sp>
      <p:sp>
        <p:nvSpPr>
          <p:cNvPr id="4" name="Footer Placeholder 3">
            <a:extLst>
              <a:ext uri="{FF2B5EF4-FFF2-40B4-BE49-F238E27FC236}">
                <a16:creationId xmlns:a16="http://schemas.microsoft.com/office/drawing/2014/main" id="{BF3A3056-9618-43D5-B70D-DC3826DB64EA}"/>
              </a:ext>
            </a:extLst>
          </p:cNvPr>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fr-FR"/>
          </a:p>
        </p:txBody>
      </p:sp>
      <p:sp>
        <p:nvSpPr>
          <p:cNvPr id="5" name="Slide Number Placeholder 4">
            <a:extLst>
              <a:ext uri="{FF2B5EF4-FFF2-40B4-BE49-F238E27FC236}">
                <a16:creationId xmlns:a16="http://schemas.microsoft.com/office/drawing/2014/main" id="{AEC95593-3DCC-4EA8-9251-97D54D54565A}"/>
              </a:ext>
            </a:extLst>
          </p:cNvPr>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D31D01E0-B32B-4085-8D40-B454753FB6D8}" type="slidenum">
              <a:rPr lang="fr-FR" smtClean="0"/>
              <a:t>‹#›</a:t>
            </a:fld>
            <a:endParaRPr lang="fr-FR"/>
          </a:p>
        </p:txBody>
      </p:sp>
    </p:spTree>
    <p:extLst>
      <p:ext uri="{BB962C8B-B14F-4D97-AF65-F5344CB8AC3E}">
        <p14:creationId xmlns:p14="http://schemas.microsoft.com/office/powerpoint/2010/main" val="192269119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3_image background">
    <p:bg>
      <p:bgPr>
        <a:blipFill dpi="0" rotWithShape="1">
          <a:blip r:embed="rId2">
            <a:alphaModFix amt="10000"/>
            <a:lum/>
          </a:blip>
          <a:srcRect/>
          <a:stretch>
            <a:fillRect b="-33000"/>
          </a:stretch>
        </a:blip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69D07A1-EC21-8E03-A9DC-A51BE6619D37}"/>
              </a:ext>
            </a:extLst>
          </p:cNvPr>
          <p:cNvSpPr/>
          <p:nvPr userDrawn="1"/>
        </p:nvSpPr>
        <p:spPr>
          <a:xfrm>
            <a:off x="581982" y="8116144"/>
            <a:ext cx="5884037" cy="55935"/>
          </a:xfrm>
          <a:custGeom>
            <a:avLst/>
            <a:gdLst>
              <a:gd name="connsiteX0" fmla="*/ 0 w 5884037"/>
              <a:gd name="connsiteY0" fmla="*/ 0 h 55935"/>
              <a:gd name="connsiteX1" fmla="*/ 5884037 w 5884037"/>
              <a:gd name="connsiteY1" fmla="*/ 0 h 55935"/>
              <a:gd name="connsiteX2" fmla="*/ 5884037 w 5884037"/>
              <a:gd name="connsiteY2" fmla="*/ 55935 h 55935"/>
              <a:gd name="connsiteX3" fmla="*/ 0 w 5884037"/>
              <a:gd name="connsiteY3" fmla="*/ 55935 h 55935"/>
              <a:gd name="connsiteX4" fmla="*/ 0 w 5884037"/>
              <a:gd name="connsiteY4" fmla="*/ 0 h 559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84037" h="55935" fill="none" extrusionOk="0">
                <a:moveTo>
                  <a:pt x="0" y="0"/>
                </a:moveTo>
                <a:cubicBezTo>
                  <a:pt x="1563575" y="-33775"/>
                  <a:pt x="3722551" y="138873"/>
                  <a:pt x="5884037" y="0"/>
                </a:cubicBezTo>
                <a:cubicBezTo>
                  <a:pt x="5879796" y="24517"/>
                  <a:pt x="5888314" y="36425"/>
                  <a:pt x="5884037" y="55935"/>
                </a:cubicBezTo>
                <a:cubicBezTo>
                  <a:pt x="3837632" y="-81395"/>
                  <a:pt x="1717851" y="-81921"/>
                  <a:pt x="0" y="55935"/>
                </a:cubicBezTo>
                <a:cubicBezTo>
                  <a:pt x="3403" y="31328"/>
                  <a:pt x="-72" y="25904"/>
                  <a:pt x="0" y="0"/>
                </a:cubicBezTo>
                <a:close/>
              </a:path>
              <a:path w="5884037" h="55935" stroke="0" extrusionOk="0">
                <a:moveTo>
                  <a:pt x="0" y="0"/>
                </a:moveTo>
                <a:cubicBezTo>
                  <a:pt x="917760" y="-101487"/>
                  <a:pt x="3198902" y="-162162"/>
                  <a:pt x="5884037" y="0"/>
                </a:cubicBezTo>
                <a:cubicBezTo>
                  <a:pt x="5881844" y="15089"/>
                  <a:pt x="5882294" y="45086"/>
                  <a:pt x="5884037" y="55935"/>
                </a:cubicBezTo>
                <a:cubicBezTo>
                  <a:pt x="3349443" y="106000"/>
                  <a:pt x="1413712" y="-102514"/>
                  <a:pt x="0" y="55935"/>
                </a:cubicBezTo>
                <a:cubicBezTo>
                  <a:pt x="-1829" y="39627"/>
                  <a:pt x="4714" y="23525"/>
                  <a:pt x="0" y="0"/>
                </a:cubicBezTo>
                <a:close/>
              </a:path>
            </a:pathLst>
          </a:cu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2700000" scaled="1"/>
            <a:tileRect/>
          </a:gradFill>
          <a:ln>
            <a:solidFill>
              <a:schemeClr val="accent4"/>
            </a:solidFill>
            <a:extLst>
              <a:ext uri="{C807C97D-BFC1-408E-A445-0C87EB9F89A2}">
                <ask:lineSketchStyleProps xmlns:ask="http://schemas.microsoft.com/office/drawing/2018/sketchyshapes" sd="981765707">
                  <a:prstGeom prst="rect">
                    <a:avLst/>
                  </a:prstGeom>
                  <ask:type>
                    <ask:lineSketchCurve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524"/>
          </a:p>
        </p:txBody>
      </p:sp>
      <p:sp>
        <p:nvSpPr>
          <p:cNvPr id="32" name="Rectangle 31">
            <a:extLst>
              <a:ext uri="{FF2B5EF4-FFF2-40B4-BE49-F238E27FC236}">
                <a16:creationId xmlns:a16="http://schemas.microsoft.com/office/drawing/2014/main" id="{C0A966F0-32CF-F996-7D98-D6E520AB645A}"/>
              </a:ext>
            </a:extLst>
          </p:cNvPr>
          <p:cNvSpPr/>
          <p:nvPr userDrawn="1"/>
        </p:nvSpPr>
        <p:spPr>
          <a:xfrm>
            <a:off x="581982" y="5318922"/>
            <a:ext cx="5884037" cy="55935"/>
          </a:xfrm>
          <a:custGeom>
            <a:avLst/>
            <a:gdLst>
              <a:gd name="connsiteX0" fmla="*/ 0 w 5884037"/>
              <a:gd name="connsiteY0" fmla="*/ 0 h 55935"/>
              <a:gd name="connsiteX1" fmla="*/ 5884037 w 5884037"/>
              <a:gd name="connsiteY1" fmla="*/ 0 h 55935"/>
              <a:gd name="connsiteX2" fmla="*/ 5884037 w 5884037"/>
              <a:gd name="connsiteY2" fmla="*/ 55935 h 55935"/>
              <a:gd name="connsiteX3" fmla="*/ 0 w 5884037"/>
              <a:gd name="connsiteY3" fmla="*/ 55935 h 55935"/>
              <a:gd name="connsiteX4" fmla="*/ 0 w 5884037"/>
              <a:gd name="connsiteY4" fmla="*/ 0 h 559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84037" h="55935" fill="none" extrusionOk="0">
                <a:moveTo>
                  <a:pt x="0" y="0"/>
                </a:moveTo>
                <a:cubicBezTo>
                  <a:pt x="1563575" y="-33775"/>
                  <a:pt x="3722551" y="138873"/>
                  <a:pt x="5884037" y="0"/>
                </a:cubicBezTo>
                <a:cubicBezTo>
                  <a:pt x="5879796" y="24517"/>
                  <a:pt x="5888314" y="36425"/>
                  <a:pt x="5884037" y="55935"/>
                </a:cubicBezTo>
                <a:cubicBezTo>
                  <a:pt x="3837632" y="-81395"/>
                  <a:pt x="1717851" y="-81921"/>
                  <a:pt x="0" y="55935"/>
                </a:cubicBezTo>
                <a:cubicBezTo>
                  <a:pt x="3403" y="31328"/>
                  <a:pt x="-72" y="25904"/>
                  <a:pt x="0" y="0"/>
                </a:cubicBezTo>
                <a:close/>
              </a:path>
              <a:path w="5884037" h="55935" stroke="0" extrusionOk="0">
                <a:moveTo>
                  <a:pt x="0" y="0"/>
                </a:moveTo>
                <a:cubicBezTo>
                  <a:pt x="917760" y="-101487"/>
                  <a:pt x="3198902" y="-162162"/>
                  <a:pt x="5884037" y="0"/>
                </a:cubicBezTo>
                <a:cubicBezTo>
                  <a:pt x="5881844" y="15089"/>
                  <a:pt x="5882294" y="45086"/>
                  <a:pt x="5884037" y="55935"/>
                </a:cubicBezTo>
                <a:cubicBezTo>
                  <a:pt x="3349443" y="106000"/>
                  <a:pt x="1413712" y="-102514"/>
                  <a:pt x="0" y="55935"/>
                </a:cubicBezTo>
                <a:cubicBezTo>
                  <a:pt x="-1829" y="39627"/>
                  <a:pt x="4714" y="23525"/>
                  <a:pt x="0" y="0"/>
                </a:cubicBezTo>
                <a:close/>
              </a:path>
            </a:pathLst>
          </a:cu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2700000" scaled="1"/>
            <a:tileRect/>
          </a:gradFill>
          <a:ln>
            <a:solidFill>
              <a:schemeClr val="accent4"/>
            </a:solidFill>
            <a:extLst>
              <a:ext uri="{C807C97D-BFC1-408E-A445-0C87EB9F89A2}">
                <ask:lineSketchStyleProps xmlns:ask="http://schemas.microsoft.com/office/drawing/2018/sketchyshapes" sd="981765707">
                  <a:prstGeom prst="rect">
                    <a:avLst/>
                  </a:prstGeom>
                  <ask:type>
                    <ask:lineSketchCurve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524"/>
          </a:p>
        </p:txBody>
      </p:sp>
      <p:sp>
        <p:nvSpPr>
          <p:cNvPr id="25" name="Rectangle 24">
            <a:extLst>
              <a:ext uri="{FF2B5EF4-FFF2-40B4-BE49-F238E27FC236}">
                <a16:creationId xmlns:a16="http://schemas.microsoft.com/office/drawing/2014/main" id="{CC78E99A-0EEC-44D1-919B-2FE6D4DC45F8}"/>
              </a:ext>
            </a:extLst>
          </p:cNvPr>
          <p:cNvSpPr/>
          <p:nvPr userDrawn="1"/>
        </p:nvSpPr>
        <p:spPr>
          <a:xfrm>
            <a:off x="581982" y="2411612"/>
            <a:ext cx="5884037" cy="55935"/>
          </a:xfrm>
          <a:custGeom>
            <a:avLst/>
            <a:gdLst>
              <a:gd name="connsiteX0" fmla="*/ 0 w 5884037"/>
              <a:gd name="connsiteY0" fmla="*/ 0 h 55935"/>
              <a:gd name="connsiteX1" fmla="*/ 5884037 w 5884037"/>
              <a:gd name="connsiteY1" fmla="*/ 0 h 55935"/>
              <a:gd name="connsiteX2" fmla="*/ 5884037 w 5884037"/>
              <a:gd name="connsiteY2" fmla="*/ 55935 h 55935"/>
              <a:gd name="connsiteX3" fmla="*/ 0 w 5884037"/>
              <a:gd name="connsiteY3" fmla="*/ 55935 h 55935"/>
              <a:gd name="connsiteX4" fmla="*/ 0 w 5884037"/>
              <a:gd name="connsiteY4" fmla="*/ 0 h 559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84037" h="55935" fill="none" extrusionOk="0">
                <a:moveTo>
                  <a:pt x="0" y="0"/>
                </a:moveTo>
                <a:cubicBezTo>
                  <a:pt x="634006" y="-49533"/>
                  <a:pt x="4598292" y="-14809"/>
                  <a:pt x="5884037" y="0"/>
                </a:cubicBezTo>
                <a:cubicBezTo>
                  <a:pt x="5887592" y="5797"/>
                  <a:pt x="5884110" y="28670"/>
                  <a:pt x="5884037" y="55935"/>
                </a:cubicBezTo>
                <a:cubicBezTo>
                  <a:pt x="4673487" y="7704"/>
                  <a:pt x="1211702" y="140390"/>
                  <a:pt x="0" y="55935"/>
                </a:cubicBezTo>
                <a:cubicBezTo>
                  <a:pt x="2788" y="42629"/>
                  <a:pt x="2288" y="8543"/>
                  <a:pt x="0" y="0"/>
                </a:cubicBezTo>
                <a:close/>
              </a:path>
              <a:path w="5884037" h="55935" stroke="0" extrusionOk="0">
                <a:moveTo>
                  <a:pt x="0" y="0"/>
                </a:moveTo>
                <a:cubicBezTo>
                  <a:pt x="1295769" y="118645"/>
                  <a:pt x="3740483" y="116012"/>
                  <a:pt x="5884037" y="0"/>
                </a:cubicBezTo>
                <a:cubicBezTo>
                  <a:pt x="5883363" y="25226"/>
                  <a:pt x="5887793" y="35886"/>
                  <a:pt x="5884037" y="55935"/>
                </a:cubicBezTo>
                <a:cubicBezTo>
                  <a:pt x="4563488" y="190535"/>
                  <a:pt x="1895581" y="-101261"/>
                  <a:pt x="0" y="55935"/>
                </a:cubicBezTo>
                <a:cubicBezTo>
                  <a:pt x="2313" y="36841"/>
                  <a:pt x="3861" y="22653"/>
                  <a:pt x="0" y="0"/>
                </a:cubicBezTo>
                <a:close/>
              </a:path>
            </a:pathLst>
          </a:cu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2700000" scaled="1"/>
            <a:tileRect/>
          </a:gradFill>
          <a:ln>
            <a:solidFill>
              <a:schemeClr val="accent4"/>
            </a:solidFill>
            <a:extLst>
              <a:ext uri="{C807C97D-BFC1-408E-A445-0C87EB9F89A2}">
                <ask:lineSketchStyleProps xmlns:ask="http://schemas.microsoft.com/office/drawing/2018/sketchyshapes" sd="1219033472">
                  <a:prstGeom prst="rect">
                    <a:avLst/>
                  </a:prstGeom>
                  <ask:type>
                    <ask:lineSketchCurve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524"/>
          </a:p>
        </p:txBody>
      </p:sp>
      <p:sp>
        <p:nvSpPr>
          <p:cNvPr id="30" name="Graphic 26">
            <a:extLst>
              <a:ext uri="{FF2B5EF4-FFF2-40B4-BE49-F238E27FC236}">
                <a16:creationId xmlns:a16="http://schemas.microsoft.com/office/drawing/2014/main" id="{FE2F24E0-CF24-43A6-97E2-F3DDECB7A076}"/>
              </a:ext>
            </a:extLst>
          </p:cNvPr>
          <p:cNvSpPr/>
          <p:nvPr/>
        </p:nvSpPr>
        <p:spPr>
          <a:xfrm>
            <a:off x="339108" y="1891091"/>
            <a:ext cx="12277141" cy="7612703"/>
          </a:xfrm>
          <a:custGeom>
            <a:avLst/>
            <a:gdLst>
              <a:gd name="connsiteX0" fmla="*/ 12277141 w 12277141"/>
              <a:gd name="connsiteY0" fmla="*/ 6197549 h 7612703"/>
              <a:gd name="connsiteX1" fmla="*/ 12277141 w 12277141"/>
              <a:gd name="connsiteY1" fmla="*/ 7612703 h 7612703"/>
              <a:gd name="connsiteX2" fmla="*/ 0 w 12277141"/>
              <a:gd name="connsiteY2" fmla="*/ 7612703 h 7612703"/>
              <a:gd name="connsiteX3" fmla="*/ 0 w 12277141"/>
              <a:gd name="connsiteY3" fmla="*/ 0 h 7612703"/>
              <a:gd name="connsiteX4" fmla="*/ 12277141 w 12277141"/>
              <a:gd name="connsiteY4" fmla="*/ 0 h 7612703"/>
              <a:gd name="connsiteX5" fmla="*/ 12275230 w 12277141"/>
              <a:gd name="connsiteY5" fmla="*/ 699546 h 7612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277141" h="7612703" extrusionOk="0">
                <a:moveTo>
                  <a:pt x="12277141" y="6197549"/>
                </a:moveTo>
                <a:cubicBezTo>
                  <a:pt x="12312232" y="6596905"/>
                  <a:pt x="12343698" y="7218802"/>
                  <a:pt x="12277141" y="7612703"/>
                </a:cubicBezTo>
                <a:cubicBezTo>
                  <a:pt x="10771488" y="7479821"/>
                  <a:pt x="2243195" y="7697654"/>
                  <a:pt x="0" y="7612703"/>
                </a:cubicBezTo>
                <a:cubicBezTo>
                  <a:pt x="-134600" y="6550813"/>
                  <a:pt x="157196" y="1067501"/>
                  <a:pt x="0" y="0"/>
                </a:cubicBezTo>
                <a:cubicBezTo>
                  <a:pt x="2940354" y="-20187"/>
                  <a:pt x="6563328" y="-152480"/>
                  <a:pt x="12277141" y="0"/>
                </a:cubicBezTo>
                <a:cubicBezTo>
                  <a:pt x="12287336" y="385520"/>
                  <a:pt x="12284153" y="303693"/>
                  <a:pt x="12275230" y="699546"/>
                </a:cubicBezTo>
              </a:path>
            </a:pathLst>
          </a:custGeom>
          <a:noFill/>
          <a:ln w="66675" cap="flat">
            <a:gradFill flip="none" rotWithShape="1">
              <a:gsLst>
                <a:gs pos="0">
                  <a:srgbClr val="2D2D86"/>
                </a:gs>
                <a:gs pos="74000">
                  <a:srgbClr val="2D2D86"/>
                </a:gs>
                <a:gs pos="83000">
                  <a:srgbClr val="2D2D86"/>
                </a:gs>
                <a:gs pos="100000">
                  <a:srgbClr val="2D2D86"/>
                </a:gs>
              </a:gsLst>
              <a:lin ang="5400000" scaled="1"/>
              <a:tileRect/>
            </a:gradFill>
            <a:prstDash val="solid"/>
            <a:miter/>
            <a:extLst>
              <a:ext uri="{C807C97D-BFC1-408E-A445-0C87EB9F89A2}">
                <ask:lineSketchStyleProps xmlns:ask="http://schemas.microsoft.com/office/drawing/2018/sketchyshapes" sd="1219033472">
                  <a:custGeom>
                    <a:avLst/>
                    <a:gdLst>
                      <a:gd name="connsiteX0" fmla="*/ 6221948 w 6221947"/>
                      <a:gd name="connsiteY0" fmla="*/ 7648797 h 9395328"/>
                      <a:gd name="connsiteX1" fmla="*/ 6221948 w 6221947"/>
                      <a:gd name="connsiteY1" fmla="*/ 9395329 h 9395328"/>
                      <a:gd name="connsiteX2" fmla="*/ 0 w 6221947"/>
                      <a:gd name="connsiteY2" fmla="*/ 9395329 h 9395328"/>
                      <a:gd name="connsiteX3" fmla="*/ 0 w 6221947"/>
                      <a:gd name="connsiteY3" fmla="*/ 0 h 9395328"/>
                      <a:gd name="connsiteX4" fmla="*/ 6221948 w 6221947"/>
                      <a:gd name="connsiteY4" fmla="*/ 0 h 9395328"/>
                      <a:gd name="connsiteX5" fmla="*/ 6221948 w 6221947"/>
                      <a:gd name="connsiteY5" fmla="*/ 4823972 h 9395328"/>
                      <a:gd name="connsiteX0" fmla="*/ 6221948 w 6221948"/>
                      <a:gd name="connsiteY0" fmla="*/ 7648797 h 9395329"/>
                      <a:gd name="connsiteX1" fmla="*/ 6221948 w 6221948"/>
                      <a:gd name="connsiteY1" fmla="*/ 9395329 h 9395329"/>
                      <a:gd name="connsiteX2" fmla="*/ 0 w 6221948"/>
                      <a:gd name="connsiteY2" fmla="*/ 9395329 h 9395329"/>
                      <a:gd name="connsiteX3" fmla="*/ 0 w 6221948"/>
                      <a:gd name="connsiteY3" fmla="*/ 0 h 9395329"/>
                      <a:gd name="connsiteX4" fmla="*/ 6221948 w 6221948"/>
                      <a:gd name="connsiteY4" fmla="*/ 0 h 9395329"/>
                      <a:gd name="connsiteX5" fmla="*/ 6221948 w 6221948"/>
                      <a:gd name="connsiteY5" fmla="*/ 4934632 h 9395329"/>
                      <a:gd name="connsiteX0" fmla="*/ 6221948 w 6221948"/>
                      <a:gd name="connsiteY0" fmla="*/ 7648797 h 9395329"/>
                      <a:gd name="connsiteX1" fmla="*/ 6221948 w 6221948"/>
                      <a:gd name="connsiteY1" fmla="*/ 9395329 h 9395329"/>
                      <a:gd name="connsiteX2" fmla="*/ 0 w 6221948"/>
                      <a:gd name="connsiteY2" fmla="*/ 9395329 h 9395329"/>
                      <a:gd name="connsiteX3" fmla="*/ 0 w 6221948"/>
                      <a:gd name="connsiteY3" fmla="*/ 0 h 9395329"/>
                      <a:gd name="connsiteX4" fmla="*/ 6221948 w 6221948"/>
                      <a:gd name="connsiteY4" fmla="*/ 0 h 9395329"/>
                      <a:gd name="connsiteX5" fmla="*/ 6221948 w 6221948"/>
                      <a:gd name="connsiteY5" fmla="*/ 1871441 h 9395329"/>
                      <a:gd name="connsiteX0" fmla="*/ 6221948 w 6221948"/>
                      <a:gd name="connsiteY0" fmla="*/ 7648797 h 9395329"/>
                      <a:gd name="connsiteX1" fmla="*/ 6221948 w 6221948"/>
                      <a:gd name="connsiteY1" fmla="*/ 9395329 h 9395329"/>
                      <a:gd name="connsiteX2" fmla="*/ 0 w 6221948"/>
                      <a:gd name="connsiteY2" fmla="*/ 9395329 h 9395329"/>
                      <a:gd name="connsiteX3" fmla="*/ 0 w 6221948"/>
                      <a:gd name="connsiteY3" fmla="*/ 0 h 9395329"/>
                      <a:gd name="connsiteX4" fmla="*/ 6221948 w 6221948"/>
                      <a:gd name="connsiteY4" fmla="*/ 0 h 9395329"/>
                      <a:gd name="connsiteX5" fmla="*/ 6221948 w 6221948"/>
                      <a:gd name="connsiteY5" fmla="*/ 1431108 h 9395329"/>
                      <a:gd name="connsiteX0" fmla="*/ 6221948 w 6221948"/>
                      <a:gd name="connsiteY0" fmla="*/ 7648797 h 9395329"/>
                      <a:gd name="connsiteX1" fmla="*/ 6221948 w 6221948"/>
                      <a:gd name="connsiteY1" fmla="*/ 9395329 h 9395329"/>
                      <a:gd name="connsiteX2" fmla="*/ 0 w 6221948"/>
                      <a:gd name="connsiteY2" fmla="*/ 9395329 h 9395329"/>
                      <a:gd name="connsiteX3" fmla="*/ 0 w 6221948"/>
                      <a:gd name="connsiteY3" fmla="*/ 0 h 9395329"/>
                      <a:gd name="connsiteX4" fmla="*/ 6221948 w 6221948"/>
                      <a:gd name="connsiteY4" fmla="*/ 0 h 9395329"/>
                      <a:gd name="connsiteX5" fmla="*/ 6217183 w 6221948"/>
                      <a:gd name="connsiteY5" fmla="*/ 1421535 h 9395329"/>
                      <a:gd name="connsiteX0" fmla="*/ 6221948 w 6225611"/>
                      <a:gd name="connsiteY0" fmla="*/ 7648797 h 9395329"/>
                      <a:gd name="connsiteX1" fmla="*/ 6221948 w 6225611"/>
                      <a:gd name="connsiteY1" fmla="*/ 9395329 h 9395329"/>
                      <a:gd name="connsiteX2" fmla="*/ 0 w 6225611"/>
                      <a:gd name="connsiteY2" fmla="*/ 9395329 h 9395329"/>
                      <a:gd name="connsiteX3" fmla="*/ 0 w 6225611"/>
                      <a:gd name="connsiteY3" fmla="*/ 0 h 9395329"/>
                      <a:gd name="connsiteX4" fmla="*/ 6221948 w 6225611"/>
                      <a:gd name="connsiteY4" fmla="*/ 0 h 9395329"/>
                      <a:gd name="connsiteX5" fmla="*/ 6225363 w 6225611"/>
                      <a:gd name="connsiteY5" fmla="*/ 973391 h 9395329"/>
                      <a:gd name="connsiteX0" fmla="*/ 6221948 w 6221948"/>
                      <a:gd name="connsiteY0" fmla="*/ 7648797 h 9395329"/>
                      <a:gd name="connsiteX1" fmla="*/ 6221948 w 6221948"/>
                      <a:gd name="connsiteY1" fmla="*/ 9395329 h 9395329"/>
                      <a:gd name="connsiteX2" fmla="*/ 0 w 6221948"/>
                      <a:gd name="connsiteY2" fmla="*/ 9395329 h 9395329"/>
                      <a:gd name="connsiteX3" fmla="*/ 0 w 6221948"/>
                      <a:gd name="connsiteY3" fmla="*/ 0 h 9395329"/>
                      <a:gd name="connsiteX4" fmla="*/ 6221948 w 6221948"/>
                      <a:gd name="connsiteY4" fmla="*/ 0 h 9395329"/>
                      <a:gd name="connsiteX5" fmla="*/ 6220980 w 6221948"/>
                      <a:gd name="connsiteY5" fmla="*/ 863355 h 9395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21948" h="9395329">
                        <a:moveTo>
                          <a:pt x="6221948" y="7648797"/>
                        </a:moveTo>
                        <a:lnTo>
                          <a:pt x="6221948" y="9395329"/>
                        </a:lnTo>
                        <a:lnTo>
                          <a:pt x="0" y="9395329"/>
                        </a:lnTo>
                        <a:lnTo>
                          <a:pt x="0" y="0"/>
                        </a:lnTo>
                        <a:lnTo>
                          <a:pt x="6221948" y="0"/>
                        </a:lnTo>
                        <a:cubicBezTo>
                          <a:pt x="6220360" y="473845"/>
                          <a:pt x="6222568" y="389510"/>
                          <a:pt x="6220980" y="863355"/>
                        </a:cubicBezTo>
                      </a:path>
                    </a:pathLst>
                  </a:custGeom>
                  <ask:type>
                    <ask:lineSketchCurved/>
                  </ask:type>
                </ask:lineSketchStyleProps>
              </a:ext>
            </a:extLst>
          </a:ln>
          <a:effectLst>
            <a:glow rad="63500">
              <a:schemeClr val="accent1">
                <a:satMod val="175000"/>
                <a:alpha val="40000"/>
              </a:schemeClr>
            </a:glow>
          </a:effectLst>
        </p:spPr>
        <p:txBody>
          <a:bodyPr rtlCol="0" anchor="ctr"/>
          <a:lstStyle/>
          <a:p>
            <a:endParaRPr lang="fr-FR" sz="1524"/>
          </a:p>
        </p:txBody>
      </p:sp>
      <p:sp>
        <p:nvSpPr>
          <p:cNvPr id="12" name="Picture Placeholder 11">
            <a:extLst>
              <a:ext uri="{FF2B5EF4-FFF2-40B4-BE49-F238E27FC236}">
                <a16:creationId xmlns:a16="http://schemas.microsoft.com/office/drawing/2014/main" id="{68B112EE-37E6-4770-BE47-762B69893D9C}"/>
              </a:ext>
            </a:extLst>
          </p:cNvPr>
          <p:cNvSpPr>
            <a:spLocks noGrp="1"/>
          </p:cNvSpPr>
          <p:nvPr>
            <p:ph type="pic" sz="quarter" idx="10"/>
          </p:nvPr>
        </p:nvSpPr>
        <p:spPr>
          <a:xfrm>
            <a:off x="6808320" y="3228325"/>
            <a:ext cx="6126911" cy="4293064"/>
          </a:xfrm>
          <a:solidFill>
            <a:schemeClr val="bg2">
              <a:lumMod val="90000"/>
            </a:schemeClr>
          </a:solidFill>
          <a:effectLst>
            <a:softEdge rad="127000"/>
          </a:effectLst>
        </p:spPr>
        <p:txBody>
          <a:bodyPr anchor="ctr"/>
          <a:lstStyle>
            <a:lvl1pPr marL="0" indent="0" algn="ctr">
              <a:buNone/>
              <a:defRPr/>
            </a:lvl1pPr>
          </a:lstStyle>
          <a:p>
            <a:endParaRPr lang="fr-FR" dirty="0"/>
          </a:p>
        </p:txBody>
      </p:sp>
      <p:sp>
        <p:nvSpPr>
          <p:cNvPr id="15" name="Picture Placeholder 3">
            <a:extLst>
              <a:ext uri="{FF2B5EF4-FFF2-40B4-BE49-F238E27FC236}">
                <a16:creationId xmlns:a16="http://schemas.microsoft.com/office/drawing/2014/main" id="{F6AFAE42-E8C0-4628-8EF2-4A989AF9E6EC}"/>
              </a:ext>
            </a:extLst>
          </p:cNvPr>
          <p:cNvSpPr>
            <a:spLocks noGrp="1"/>
          </p:cNvSpPr>
          <p:nvPr>
            <p:ph type="pic" sz="quarter" idx="15" hasCustomPrompt="1"/>
          </p:nvPr>
        </p:nvSpPr>
        <p:spPr>
          <a:xfrm>
            <a:off x="383059" y="97406"/>
            <a:ext cx="3052118" cy="1651640"/>
          </a:xfrm>
        </p:spPr>
        <p:txBody>
          <a:bodyPr anchor="ctr">
            <a:noAutofit/>
          </a:bodyPr>
          <a:lstStyle>
            <a:lvl1pPr marL="0" indent="0" algn="ctr">
              <a:buNone/>
              <a:defRPr sz="1437"/>
            </a:lvl1pPr>
          </a:lstStyle>
          <a:p>
            <a:r>
              <a:rPr lang="fr-FR" dirty="0"/>
              <a:t>Pin logo (use the official Interreg </a:t>
            </a:r>
            <a:r>
              <a:rPr lang="fr-FR" dirty="0" err="1"/>
              <a:t>project-specific</a:t>
            </a:r>
            <a:r>
              <a:rPr lang="fr-FR" dirty="0"/>
              <a:t> logo or the official Programme logo)</a:t>
            </a:r>
          </a:p>
        </p:txBody>
      </p:sp>
      <p:sp>
        <p:nvSpPr>
          <p:cNvPr id="7" name="Text Placeholder 5">
            <a:extLst>
              <a:ext uri="{FF2B5EF4-FFF2-40B4-BE49-F238E27FC236}">
                <a16:creationId xmlns:a16="http://schemas.microsoft.com/office/drawing/2014/main" id="{8FCB28CC-903B-6CE1-3267-1004E8BEAEE0}"/>
              </a:ext>
            </a:extLst>
          </p:cNvPr>
          <p:cNvSpPr>
            <a:spLocks noGrp="1"/>
          </p:cNvSpPr>
          <p:nvPr>
            <p:ph type="body" sz="quarter" idx="19" hasCustomPrompt="1"/>
          </p:nvPr>
        </p:nvSpPr>
        <p:spPr>
          <a:xfrm>
            <a:off x="600249" y="2606871"/>
            <a:ext cx="5735300" cy="2143779"/>
          </a:xfrm>
        </p:spPr>
        <p:txBody>
          <a:bodyPr>
            <a:normAutofit/>
          </a:bodyPr>
          <a:lstStyle>
            <a:lvl1pPr marL="0" indent="0">
              <a:spcBef>
                <a:spcPts val="600"/>
              </a:spcBef>
              <a:spcAft>
                <a:spcPts val="600"/>
              </a:spcAft>
              <a:buNone/>
              <a:defRPr sz="1900" b="0" i="0">
                <a:solidFill>
                  <a:schemeClr val="tx1"/>
                </a:solidFill>
                <a:latin typeface="Trebuchet MS" panose="020B0603020202020204" pitchFamily="34" charset="0"/>
              </a:defRPr>
            </a:lvl1pPr>
            <a:lvl2pPr marL="640080" indent="0">
              <a:buNone/>
              <a:defRPr/>
            </a:lvl2pPr>
          </a:lstStyle>
          <a:p>
            <a:pPr>
              <a:lnSpc>
                <a:spcPct val="107000"/>
              </a:lnSpc>
              <a:spcAft>
                <a:spcPts val="800"/>
              </a:spcAft>
            </a:pPr>
            <a:r>
              <a:rPr lang="en-US" sz="1800" dirty="0">
                <a:effectLst/>
                <a:latin typeface="Trebuchet MS" panose="020B0603020202020204" pitchFamily="34" charset="0"/>
                <a:ea typeface="Calibri" panose="020F0502020204030204" pitchFamily="34" charset="0"/>
                <a:cs typeface="Times New Roman" panose="02020603050405020304" pitchFamily="18" charset="0"/>
              </a:rPr>
              <a:t>Write here what is the main situation that your project is improving. The aim is to make others interested in your project, nothing less is required. They can come and ask for more details.</a:t>
            </a:r>
            <a:br>
              <a:rPr lang="en-US" sz="1800" dirty="0">
                <a:effectLst/>
                <a:latin typeface="Trebuchet MS" panose="020B0603020202020204" pitchFamily="34" charset="0"/>
                <a:ea typeface="Calibri" panose="020F0502020204030204" pitchFamily="34" charset="0"/>
                <a:cs typeface="Times New Roman" panose="02020603050405020304" pitchFamily="18" charset="0"/>
              </a:rPr>
            </a:br>
            <a:r>
              <a:rPr lang="en-US" sz="1800" dirty="0">
                <a:effectLst/>
                <a:latin typeface="Trebuchet MS" panose="020B0603020202020204" pitchFamily="34" charset="0"/>
                <a:ea typeface="Calibri" panose="020F0502020204030204" pitchFamily="34" charset="0"/>
                <a:cs typeface="Times New Roman" panose="02020603050405020304" pitchFamily="18" charset="0"/>
              </a:rPr>
              <a:t>Be as short and clear as possible. </a:t>
            </a:r>
            <a:endParaRPr lang="et-EE" sz="1800" dirty="0">
              <a:effectLst/>
              <a:latin typeface="Trebuchet MS" panose="020B0603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Trebuchet MS" panose="020B0603020202020204" pitchFamily="34" charset="0"/>
                <a:ea typeface="Calibri" panose="020F0502020204030204" pitchFamily="34" charset="0"/>
                <a:cs typeface="Times New Roman" panose="02020603050405020304" pitchFamily="18" charset="0"/>
              </a:rPr>
              <a:t>Max</a:t>
            </a:r>
            <a:r>
              <a:rPr lang="et-EE" sz="1800" dirty="0">
                <a:effectLst/>
                <a:latin typeface="Trebuchet MS" panose="020B0603020202020204" pitchFamily="34" charset="0"/>
                <a:ea typeface="Calibri" panose="020F0502020204030204" pitchFamily="34" charset="0"/>
                <a:cs typeface="Times New Roman" panose="02020603050405020304" pitchFamily="18" charset="0"/>
              </a:rPr>
              <a:t>imum</a:t>
            </a:r>
            <a:r>
              <a:rPr lang="en-GB" sz="1800" dirty="0">
                <a:effectLst/>
                <a:latin typeface="Trebuchet MS" panose="020B0603020202020204" pitchFamily="34" charset="0"/>
                <a:ea typeface="Calibri" panose="020F0502020204030204" pitchFamily="34" charset="0"/>
                <a:cs typeface="Times New Roman" panose="02020603050405020304" pitchFamily="18" charset="0"/>
              </a:rPr>
              <a:t> 280 characters with spaces.</a:t>
            </a:r>
          </a:p>
          <a:p>
            <a:pPr>
              <a:lnSpc>
                <a:spcPct val="107000"/>
              </a:lnSpc>
              <a:spcAft>
                <a:spcPts val="800"/>
              </a:spcAft>
            </a:pPr>
            <a:endParaRPr lang="et-EE" sz="1800" dirty="0">
              <a:effectLst/>
              <a:latin typeface="Trebuchet MS" panose="020B0603020202020204" pitchFamily="34" charset="0"/>
              <a:ea typeface="Calibri" panose="020F0502020204030204" pitchFamily="34" charset="0"/>
              <a:cs typeface="Times New Roman" panose="02020603050405020304" pitchFamily="18" charset="0"/>
            </a:endParaRPr>
          </a:p>
        </p:txBody>
      </p:sp>
      <p:sp>
        <p:nvSpPr>
          <p:cNvPr id="19" name="Text Box 2">
            <a:extLst>
              <a:ext uri="{FF2B5EF4-FFF2-40B4-BE49-F238E27FC236}">
                <a16:creationId xmlns:a16="http://schemas.microsoft.com/office/drawing/2014/main" id="{2EBB3907-965E-1E77-F0D5-ED5FB35456FF}"/>
              </a:ext>
            </a:extLst>
          </p:cNvPr>
          <p:cNvSpPr txBox="1">
            <a:spLocks noChangeArrowheads="1"/>
          </p:cNvSpPr>
          <p:nvPr userDrawn="1"/>
        </p:nvSpPr>
        <p:spPr bwMode="auto">
          <a:xfrm>
            <a:off x="601714" y="4829319"/>
            <a:ext cx="5884037" cy="461665"/>
          </a:xfrm>
          <a:prstGeom prst="rect">
            <a:avLst/>
          </a:prstGeom>
          <a:solidFill>
            <a:srgbClr val="FFFFFF">
              <a:alpha val="0"/>
            </a:srgbClr>
          </a:solidFill>
          <a:ln>
            <a:noFill/>
          </a:ln>
          <a:effec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GB" altLang="en-US" sz="2400" b="1" i="0" u="none" strike="noStrike" cap="none" normalizeH="0" baseline="0" dirty="0">
                <a:ln>
                  <a:noFill/>
                </a:ln>
                <a:solidFill>
                  <a:srgbClr val="001489"/>
                </a:solidFill>
                <a:effectLst/>
                <a:latin typeface="Trebuchet MS" panose="020B0603020202020204" pitchFamily="34" charset="0"/>
              </a:rPr>
              <a:t>The p</a:t>
            </a:r>
            <a:r>
              <a:rPr kumimoji="0" lang="et-EE" altLang="en-US" sz="2400" b="1" i="0" u="none" strike="noStrike" cap="none" normalizeH="0" baseline="0" dirty="0">
                <a:ln>
                  <a:noFill/>
                </a:ln>
                <a:solidFill>
                  <a:srgbClr val="001489"/>
                </a:solidFill>
                <a:effectLst/>
                <a:latin typeface="Trebuchet MS" panose="020B0603020202020204" pitchFamily="34" charset="0"/>
              </a:rPr>
              <a:t>roject</a:t>
            </a:r>
            <a:r>
              <a:rPr kumimoji="0" lang="en-US" altLang="en-US" sz="2400" b="1" i="0" u="none" strike="noStrike" cap="none" normalizeH="0" baseline="0" dirty="0">
                <a:ln>
                  <a:noFill/>
                </a:ln>
                <a:solidFill>
                  <a:srgbClr val="001489"/>
                </a:solidFill>
                <a:effectLst/>
                <a:latin typeface="Trebuchet MS" panose="020B0603020202020204" pitchFamily="34" charset="0"/>
              </a:rPr>
              <a:t> XXXXXXXXXX will result in:</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
        <p:nvSpPr>
          <p:cNvPr id="20" name="Text Placeholder 5">
            <a:extLst>
              <a:ext uri="{FF2B5EF4-FFF2-40B4-BE49-F238E27FC236}">
                <a16:creationId xmlns:a16="http://schemas.microsoft.com/office/drawing/2014/main" id="{0FC7C0FC-EB25-8905-6338-7B8D2FEB678C}"/>
              </a:ext>
            </a:extLst>
          </p:cNvPr>
          <p:cNvSpPr>
            <a:spLocks noGrp="1"/>
          </p:cNvSpPr>
          <p:nvPr>
            <p:ph type="body" sz="quarter" idx="25" hasCustomPrompt="1"/>
          </p:nvPr>
        </p:nvSpPr>
        <p:spPr>
          <a:xfrm>
            <a:off x="581982" y="5516902"/>
            <a:ext cx="5735300" cy="2143779"/>
          </a:xfrm>
        </p:spPr>
        <p:txBody>
          <a:bodyPr>
            <a:normAutofit/>
          </a:bodyPr>
          <a:lstStyle>
            <a:lvl1pPr marL="0" indent="0">
              <a:spcBef>
                <a:spcPts val="600"/>
              </a:spcBef>
              <a:spcAft>
                <a:spcPts val="600"/>
              </a:spcAft>
              <a:buNone/>
              <a:defRPr sz="1600" b="0" i="1">
                <a:solidFill>
                  <a:schemeClr val="tx1"/>
                </a:solidFill>
                <a:latin typeface="Trebuchet MS" panose="020B0603020202020204" pitchFamily="34" charset="0"/>
              </a:defRPr>
            </a:lvl1pPr>
            <a:lvl2pPr marL="640080" indent="0">
              <a:buNone/>
              <a:defRPr/>
            </a:lvl2pPr>
          </a:lstStyle>
          <a:p>
            <a:pPr>
              <a:lnSpc>
                <a:spcPct val="107000"/>
              </a:lnSpc>
              <a:spcAft>
                <a:spcPts val="800"/>
              </a:spcAft>
            </a:pPr>
            <a:r>
              <a:rPr lang="en-GB" sz="1800" dirty="0">
                <a:effectLst/>
                <a:latin typeface="Trebuchet MS" panose="020B0603020202020204" pitchFamily="34" charset="0"/>
                <a:ea typeface="Calibri" panose="020F0502020204030204" pitchFamily="34" charset="0"/>
                <a:cs typeface="Times New Roman" panose="02020603050405020304" pitchFamily="18" charset="0"/>
              </a:rPr>
              <a:t>Write here the very concrete results that will be the outcome of your project. Something that everyone can understand and remember if asked the next day.</a:t>
            </a:r>
            <a:r>
              <a:rPr lang="et-EE" sz="1800" dirty="0">
                <a:effectLst/>
                <a:latin typeface="Trebuchet MS" panose="020B0603020202020204" pitchFamily="34" charset="0"/>
                <a:ea typeface="Calibri" panose="020F0502020204030204" pitchFamily="34" charset="0"/>
                <a:cs typeface="Times New Roman" panose="02020603050405020304" pitchFamily="18" charset="0"/>
              </a:rPr>
              <a:t> </a:t>
            </a:r>
            <a:r>
              <a:rPr lang="en-GB" sz="1800" dirty="0">
                <a:effectLst/>
                <a:latin typeface="Trebuchet MS" panose="020B0603020202020204" pitchFamily="34" charset="0"/>
                <a:ea typeface="Calibri" panose="020F0502020204030204" pitchFamily="34" charset="0"/>
                <a:cs typeface="Times New Roman" panose="02020603050405020304" pitchFamily="18" charset="0"/>
              </a:rPr>
              <a:t>This is what adds up the value of your work in the eyes of others. </a:t>
            </a:r>
            <a:endParaRPr lang="et-EE" sz="1800" dirty="0">
              <a:effectLst/>
              <a:latin typeface="Trebuchet MS" panose="020B0603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Trebuchet MS" panose="020B0603020202020204" pitchFamily="34" charset="0"/>
                <a:ea typeface="Calibri" panose="020F0502020204030204" pitchFamily="34" charset="0"/>
                <a:cs typeface="Times New Roman" panose="02020603050405020304" pitchFamily="18" charset="0"/>
              </a:rPr>
              <a:t>Max</a:t>
            </a:r>
            <a:r>
              <a:rPr lang="et-EE" sz="1800" dirty="0">
                <a:effectLst/>
                <a:latin typeface="Trebuchet MS" panose="020B0603020202020204" pitchFamily="34" charset="0"/>
                <a:ea typeface="Calibri" panose="020F0502020204030204" pitchFamily="34" charset="0"/>
                <a:cs typeface="Times New Roman" panose="02020603050405020304" pitchFamily="18" charset="0"/>
              </a:rPr>
              <a:t>imum</a:t>
            </a:r>
            <a:r>
              <a:rPr lang="en-GB" sz="1800" dirty="0">
                <a:effectLst/>
                <a:latin typeface="Trebuchet MS" panose="020B0603020202020204" pitchFamily="34" charset="0"/>
                <a:ea typeface="Calibri" panose="020F0502020204030204" pitchFamily="34" charset="0"/>
                <a:cs typeface="Times New Roman" panose="02020603050405020304" pitchFamily="18" charset="0"/>
              </a:rPr>
              <a:t> 280 characters with spaces.</a:t>
            </a:r>
          </a:p>
        </p:txBody>
      </p:sp>
      <p:sp>
        <p:nvSpPr>
          <p:cNvPr id="29" name="Text Placeholder 5">
            <a:extLst>
              <a:ext uri="{FF2B5EF4-FFF2-40B4-BE49-F238E27FC236}">
                <a16:creationId xmlns:a16="http://schemas.microsoft.com/office/drawing/2014/main" id="{4BDEF0BA-E696-230C-0524-97D89C9445CB}"/>
              </a:ext>
            </a:extLst>
          </p:cNvPr>
          <p:cNvSpPr>
            <a:spLocks noGrp="1"/>
          </p:cNvSpPr>
          <p:nvPr>
            <p:ph type="body" sz="quarter" idx="26" hasCustomPrompt="1"/>
          </p:nvPr>
        </p:nvSpPr>
        <p:spPr>
          <a:xfrm>
            <a:off x="600284" y="8232694"/>
            <a:ext cx="11504360" cy="1170798"/>
          </a:xfrm>
        </p:spPr>
        <p:txBody>
          <a:bodyPr>
            <a:normAutofit/>
          </a:bodyPr>
          <a:lstStyle>
            <a:lvl1pPr marL="0" indent="0">
              <a:buNone/>
              <a:defRPr sz="1600" b="0" i="1">
                <a:solidFill>
                  <a:schemeClr val="tx1"/>
                </a:solidFill>
                <a:latin typeface="Trebuchet MS" panose="020B0603020202020204" pitchFamily="34" charset="0"/>
              </a:defRPr>
            </a:lvl1pPr>
            <a:lvl2pPr marL="640080" indent="0">
              <a:buNone/>
              <a:defRPr/>
            </a:lvl2pPr>
          </a:lstStyle>
          <a:p>
            <a:pPr marL="0" marR="0" lvl="0" indent="0" algn="l" defTabSz="1280160" rtl="0" eaLnBrk="1" fontAlgn="auto" latinLnBrk="0" hangingPunct="1">
              <a:lnSpc>
                <a:spcPct val="107000"/>
              </a:lnSpc>
              <a:spcBef>
                <a:spcPts val="1400"/>
              </a:spcBef>
              <a:spcAft>
                <a:spcPts val="800"/>
              </a:spcAft>
              <a:buClrTx/>
              <a:buSzTx/>
              <a:buFont typeface="Arial" panose="020B0604020202020204" pitchFamily="34" charset="0"/>
              <a:buNone/>
              <a:tabLst/>
              <a:defRPr/>
            </a:pPr>
            <a:r>
              <a:rPr lang="en-US" sz="1800" dirty="0" err="1">
                <a:effectLst/>
                <a:latin typeface="Trebuchet MS" panose="020B0603020202020204" pitchFamily="34" charset="0"/>
                <a:ea typeface="Calibri" panose="020F0502020204030204" pitchFamily="34" charset="0"/>
                <a:cs typeface="Times New Roman" panose="02020603050405020304" pitchFamily="18" charset="0"/>
              </a:rPr>
              <a:t>Organisation</a:t>
            </a:r>
            <a:r>
              <a:rPr lang="en-US" sz="1800" dirty="0">
                <a:effectLst/>
                <a:latin typeface="Trebuchet MS" panose="020B0603020202020204" pitchFamily="34" charset="0"/>
                <a:ea typeface="Calibri" panose="020F0502020204030204" pitchFamily="34" charset="0"/>
                <a:cs typeface="Times New Roman" panose="02020603050405020304" pitchFamily="18" charset="0"/>
              </a:rPr>
              <a:t> X, Country </a:t>
            </a:r>
            <a:r>
              <a:rPr lang="en-US" sz="1800" dirty="0">
                <a:solidFill>
                  <a:srgbClr val="69ACDF"/>
                </a:solidFill>
                <a:effectLst/>
                <a:latin typeface="Trebuchet MS" panose="020B0603020202020204" pitchFamily="34" charset="0"/>
                <a:ea typeface="Calibri" panose="020F0502020204030204" pitchFamily="34" charset="0"/>
                <a:cs typeface="Times New Roman" panose="02020603050405020304" pitchFamily="18" charset="0"/>
              </a:rPr>
              <a:t>|</a:t>
            </a:r>
            <a:r>
              <a:rPr lang="en-US" sz="18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800" dirty="0" err="1">
                <a:effectLst/>
                <a:latin typeface="Trebuchet MS" panose="020B0603020202020204" pitchFamily="34" charset="0"/>
                <a:ea typeface="Calibri" panose="020F0502020204030204" pitchFamily="34" charset="0"/>
                <a:cs typeface="Times New Roman" panose="02020603050405020304" pitchFamily="18" charset="0"/>
              </a:rPr>
              <a:t>Organisation</a:t>
            </a:r>
            <a:r>
              <a:rPr lang="en-US" sz="1800" dirty="0">
                <a:effectLst/>
                <a:latin typeface="Trebuchet MS" panose="020B0603020202020204" pitchFamily="34" charset="0"/>
                <a:ea typeface="Calibri" panose="020F0502020204030204" pitchFamily="34" charset="0"/>
                <a:cs typeface="Times New Roman" panose="02020603050405020304" pitchFamily="18" charset="0"/>
              </a:rPr>
              <a:t> Y, Country </a:t>
            </a:r>
            <a:r>
              <a:rPr lang="en-US" sz="1800" dirty="0">
                <a:solidFill>
                  <a:srgbClr val="69ACDF"/>
                </a:solidFill>
                <a:effectLst/>
                <a:latin typeface="Trebuchet MS" panose="020B0603020202020204" pitchFamily="34" charset="0"/>
                <a:ea typeface="Calibri" panose="020F0502020204030204" pitchFamily="34" charset="0"/>
                <a:cs typeface="Times New Roman" panose="02020603050405020304" pitchFamily="18" charset="0"/>
              </a:rPr>
              <a:t>|</a:t>
            </a:r>
            <a:r>
              <a:rPr lang="en-US" sz="18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800" dirty="0" err="1">
                <a:effectLst/>
                <a:latin typeface="Trebuchet MS" panose="020B0603020202020204" pitchFamily="34" charset="0"/>
                <a:ea typeface="Calibri" panose="020F0502020204030204" pitchFamily="34" charset="0"/>
                <a:cs typeface="Times New Roman" panose="02020603050405020304" pitchFamily="18" charset="0"/>
              </a:rPr>
              <a:t>Organisation</a:t>
            </a:r>
            <a:r>
              <a:rPr lang="en-US" sz="1800" dirty="0">
                <a:effectLst/>
                <a:latin typeface="Trebuchet MS" panose="020B0603020202020204" pitchFamily="34" charset="0"/>
                <a:ea typeface="Calibri" panose="020F0502020204030204" pitchFamily="34" charset="0"/>
                <a:cs typeface="Times New Roman" panose="02020603050405020304" pitchFamily="18" charset="0"/>
              </a:rPr>
              <a:t> Z, Country </a:t>
            </a:r>
            <a:r>
              <a:rPr lang="en-US" sz="1800" dirty="0">
                <a:solidFill>
                  <a:srgbClr val="69ACDF"/>
                </a:solidFill>
                <a:effectLst/>
                <a:latin typeface="Trebuchet MS" panose="020B0603020202020204" pitchFamily="34" charset="0"/>
                <a:ea typeface="Calibri" panose="020F0502020204030204" pitchFamily="34" charset="0"/>
                <a:cs typeface="Times New Roman" panose="02020603050405020304" pitchFamily="18" charset="0"/>
              </a:rPr>
              <a:t>|</a:t>
            </a:r>
            <a:r>
              <a:rPr lang="en-US" sz="18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800" dirty="0" err="1">
                <a:effectLst/>
                <a:latin typeface="Trebuchet MS" panose="020B0603020202020204" pitchFamily="34" charset="0"/>
                <a:ea typeface="Calibri" panose="020F0502020204030204" pitchFamily="34" charset="0"/>
                <a:cs typeface="Times New Roman" panose="02020603050405020304" pitchFamily="18" charset="0"/>
              </a:rPr>
              <a:t>Organisation</a:t>
            </a:r>
            <a:r>
              <a:rPr lang="en-US" sz="1800" dirty="0">
                <a:effectLst/>
                <a:latin typeface="Trebuchet MS" panose="020B0603020202020204" pitchFamily="34" charset="0"/>
                <a:ea typeface="Calibri" panose="020F0502020204030204" pitchFamily="34" charset="0"/>
                <a:cs typeface="Times New Roman" panose="02020603050405020304" pitchFamily="18" charset="0"/>
              </a:rPr>
              <a:t> Å, Country </a:t>
            </a:r>
            <a:r>
              <a:rPr lang="en-US" sz="1800" dirty="0">
                <a:solidFill>
                  <a:srgbClr val="69ACDF"/>
                </a:solidFill>
                <a:effectLst/>
                <a:latin typeface="Trebuchet MS" panose="020B0603020202020204" pitchFamily="34" charset="0"/>
                <a:ea typeface="Calibri" panose="020F0502020204030204" pitchFamily="34" charset="0"/>
                <a:cs typeface="Times New Roman" panose="02020603050405020304" pitchFamily="18" charset="0"/>
              </a:rPr>
              <a:t>|</a:t>
            </a:r>
            <a:br>
              <a:rPr lang="en-US" sz="1800" dirty="0">
                <a:solidFill>
                  <a:srgbClr val="69ACDF"/>
                </a:solidFill>
                <a:effectLst/>
                <a:latin typeface="Trebuchet MS" panose="020B0603020202020204" pitchFamily="34" charset="0"/>
                <a:ea typeface="Calibri" panose="020F0502020204030204" pitchFamily="34" charset="0"/>
                <a:cs typeface="Times New Roman" panose="02020603050405020304" pitchFamily="18" charset="0"/>
              </a:rPr>
            </a:br>
            <a:r>
              <a:rPr lang="en-US" sz="1800" dirty="0" err="1">
                <a:effectLst/>
                <a:latin typeface="Trebuchet MS" panose="020B0603020202020204" pitchFamily="34" charset="0"/>
                <a:ea typeface="Calibri" panose="020F0502020204030204" pitchFamily="34" charset="0"/>
                <a:cs typeface="Times New Roman" panose="02020603050405020304" pitchFamily="18" charset="0"/>
              </a:rPr>
              <a:t>Organisation</a:t>
            </a:r>
            <a:r>
              <a:rPr lang="en-US" sz="1800" dirty="0">
                <a:effectLst/>
                <a:latin typeface="Trebuchet MS" panose="020B0603020202020204" pitchFamily="34" charset="0"/>
                <a:ea typeface="Calibri" panose="020F0502020204030204" pitchFamily="34" charset="0"/>
                <a:cs typeface="Times New Roman" panose="02020603050405020304" pitchFamily="18" charset="0"/>
              </a:rPr>
              <a:t> Ä, Country </a:t>
            </a:r>
            <a:r>
              <a:rPr lang="en-US" sz="1800" dirty="0">
                <a:solidFill>
                  <a:srgbClr val="69ACDF"/>
                </a:solidFill>
                <a:effectLst/>
                <a:latin typeface="Trebuchet MS" panose="020B0603020202020204" pitchFamily="34" charset="0"/>
                <a:ea typeface="Calibri" panose="020F0502020204030204" pitchFamily="34" charset="0"/>
                <a:cs typeface="Times New Roman" panose="02020603050405020304" pitchFamily="18" charset="0"/>
              </a:rPr>
              <a:t>|</a:t>
            </a:r>
            <a:r>
              <a:rPr lang="en-US" sz="18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800" dirty="0" err="1">
                <a:effectLst/>
                <a:latin typeface="Trebuchet MS" panose="020B0603020202020204" pitchFamily="34" charset="0"/>
                <a:ea typeface="Calibri" panose="020F0502020204030204" pitchFamily="34" charset="0"/>
                <a:cs typeface="Times New Roman" panose="02020603050405020304" pitchFamily="18" charset="0"/>
              </a:rPr>
              <a:t>Organisation</a:t>
            </a:r>
            <a:r>
              <a:rPr lang="en-US" sz="1800" dirty="0">
                <a:effectLst/>
                <a:latin typeface="Trebuchet MS" panose="020B0603020202020204" pitchFamily="34" charset="0"/>
                <a:ea typeface="Calibri" panose="020F0502020204030204" pitchFamily="34" charset="0"/>
                <a:cs typeface="Times New Roman" panose="02020603050405020304" pitchFamily="18" charset="0"/>
              </a:rPr>
              <a:t> Ö, Country</a:t>
            </a:r>
            <a:endParaRPr lang="et-EE" sz="1800" dirty="0">
              <a:effectLst/>
              <a:latin typeface="Trebuchet MS" panose="020B0603020202020204" pitchFamily="34" charset="0"/>
              <a:ea typeface="Calibri" panose="020F0502020204030204" pitchFamily="34" charset="0"/>
              <a:cs typeface="Times New Roman" panose="02020603050405020304" pitchFamily="18" charset="0"/>
            </a:endParaRPr>
          </a:p>
          <a:p>
            <a:pPr marL="0" marR="0" lvl="0" indent="0" algn="l" defTabSz="1280160" rtl="0" eaLnBrk="1" fontAlgn="auto" latinLnBrk="0" hangingPunct="1">
              <a:lnSpc>
                <a:spcPct val="107000"/>
              </a:lnSpc>
              <a:spcBef>
                <a:spcPts val="1400"/>
              </a:spcBef>
              <a:spcAft>
                <a:spcPts val="800"/>
              </a:spcAft>
              <a:buClrTx/>
              <a:buSzTx/>
              <a:buFont typeface="Arial" panose="020B0604020202020204" pitchFamily="34" charset="0"/>
              <a:buNone/>
              <a:tabLst/>
              <a:defRPr/>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1" name="TextBox 30">
            <a:extLst>
              <a:ext uri="{FF2B5EF4-FFF2-40B4-BE49-F238E27FC236}">
                <a16:creationId xmlns:a16="http://schemas.microsoft.com/office/drawing/2014/main" id="{847B11C9-A479-9E9D-32DB-F4678C6187E2}"/>
              </a:ext>
            </a:extLst>
          </p:cNvPr>
          <p:cNvSpPr txBox="1"/>
          <p:nvPr userDrawn="1"/>
        </p:nvSpPr>
        <p:spPr>
          <a:xfrm>
            <a:off x="600283" y="7668067"/>
            <a:ext cx="5869538" cy="467757"/>
          </a:xfrm>
          <a:prstGeom prst="rect">
            <a:avLst/>
          </a:prstGeom>
          <a:solidFill>
            <a:srgbClr val="FFFFFF">
              <a:alpha val="0"/>
            </a:srgbClr>
          </a:solidFill>
          <a:effectLst/>
        </p:spPr>
        <p:txBody>
          <a:bodyPr wrap="square">
            <a:spAutoFit/>
          </a:bodyPr>
          <a:lstStyle/>
          <a:p>
            <a:pPr>
              <a:lnSpc>
                <a:spcPct val="107000"/>
              </a:lnSpc>
              <a:spcAft>
                <a:spcPts val="800"/>
              </a:spcAft>
            </a:pPr>
            <a:r>
              <a:rPr lang="en-US" sz="2400" b="1" dirty="0">
                <a:solidFill>
                  <a:srgbClr val="001489"/>
                </a:solidFill>
                <a:effectLst/>
                <a:latin typeface="Trebuchet MS" panose="020B0603020202020204" pitchFamily="34" charset="0"/>
                <a:ea typeface="Calibri" panose="020F0502020204030204" pitchFamily="34" charset="0"/>
                <a:cs typeface="Times New Roman" panose="02020603050405020304" pitchFamily="18" charset="0"/>
              </a:rPr>
              <a:t>The project is a joint cooperation of:</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0" name="Rectangle 39">
            <a:extLst>
              <a:ext uri="{FF2B5EF4-FFF2-40B4-BE49-F238E27FC236}">
                <a16:creationId xmlns:a16="http://schemas.microsoft.com/office/drawing/2014/main" id="{8E9282EA-03FF-B5FB-EC84-7FF4C7939BB5}"/>
              </a:ext>
            </a:extLst>
          </p:cNvPr>
          <p:cNvSpPr/>
          <p:nvPr userDrawn="1"/>
        </p:nvSpPr>
        <p:spPr>
          <a:xfrm>
            <a:off x="6831495" y="962192"/>
            <a:ext cx="5884037" cy="55935"/>
          </a:xfrm>
          <a:custGeom>
            <a:avLst/>
            <a:gdLst>
              <a:gd name="connsiteX0" fmla="*/ 0 w 5884037"/>
              <a:gd name="connsiteY0" fmla="*/ 0 h 55935"/>
              <a:gd name="connsiteX1" fmla="*/ 5884037 w 5884037"/>
              <a:gd name="connsiteY1" fmla="*/ 0 h 55935"/>
              <a:gd name="connsiteX2" fmla="*/ 5884037 w 5884037"/>
              <a:gd name="connsiteY2" fmla="*/ 55935 h 55935"/>
              <a:gd name="connsiteX3" fmla="*/ 0 w 5884037"/>
              <a:gd name="connsiteY3" fmla="*/ 55935 h 55935"/>
              <a:gd name="connsiteX4" fmla="*/ 0 w 5884037"/>
              <a:gd name="connsiteY4" fmla="*/ 0 h 559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84037" h="55935" fill="none" extrusionOk="0">
                <a:moveTo>
                  <a:pt x="0" y="0"/>
                </a:moveTo>
                <a:cubicBezTo>
                  <a:pt x="1563575" y="-33775"/>
                  <a:pt x="3722551" y="138873"/>
                  <a:pt x="5884037" y="0"/>
                </a:cubicBezTo>
                <a:cubicBezTo>
                  <a:pt x="5879796" y="24517"/>
                  <a:pt x="5888314" y="36425"/>
                  <a:pt x="5884037" y="55935"/>
                </a:cubicBezTo>
                <a:cubicBezTo>
                  <a:pt x="3837632" y="-81395"/>
                  <a:pt x="1717851" y="-81921"/>
                  <a:pt x="0" y="55935"/>
                </a:cubicBezTo>
                <a:cubicBezTo>
                  <a:pt x="3403" y="31328"/>
                  <a:pt x="-72" y="25904"/>
                  <a:pt x="0" y="0"/>
                </a:cubicBezTo>
                <a:close/>
              </a:path>
              <a:path w="5884037" h="55935" stroke="0" extrusionOk="0">
                <a:moveTo>
                  <a:pt x="0" y="0"/>
                </a:moveTo>
                <a:cubicBezTo>
                  <a:pt x="917760" y="-101487"/>
                  <a:pt x="3198902" y="-162162"/>
                  <a:pt x="5884037" y="0"/>
                </a:cubicBezTo>
                <a:cubicBezTo>
                  <a:pt x="5881844" y="15089"/>
                  <a:pt x="5882294" y="45086"/>
                  <a:pt x="5884037" y="55935"/>
                </a:cubicBezTo>
                <a:cubicBezTo>
                  <a:pt x="3349443" y="106000"/>
                  <a:pt x="1413712" y="-102514"/>
                  <a:pt x="0" y="55935"/>
                </a:cubicBezTo>
                <a:cubicBezTo>
                  <a:pt x="-1829" y="39627"/>
                  <a:pt x="4714" y="23525"/>
                  <a:pt x="0" y="0"/>
                </a:cubicBezTo>
                <a:close/>
              </a:path>
            </a:pathLst>
          </a:cu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2700000" scaled="1"/>
            <a:tileRect/>
          </a:gradFill>
          <a:ln>
            <a:solidFill>
              <a:schemeClr val="accent4"/>
            </a:solidFill>
            <a:extLst>
              <a:ext uri="{C807C97D-BFC1-408E-A445-0C87EB9F89A2}">
                <ask:lineSketchStyleProps xmlns:ask="http://schemas.microsoft.com/office/drawing/2018/sketchyshapes" sd="981765707">
                  <a:prstGeom prst="rect">
                    <a:avLst/>
                  </a:prstGeom>
                  <ask:type>
                    <ask:lineSketchCurve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524"/>
          </a:p>
        </p:txBody>
      </p:sp>
      <p:sp>
        <p:nvSpPr>
          <p:cNvPr id="2" name="Text Box 2">
            <a:extLst>
              <a:ext uri="{FF2B5EF4-FFF2-40B4-BE49-F238E27FC236}">
                <a16:creationId xmlns:a16="http://schemas.microsoft.com/office/drawing/2014/main" id="{F9C02090-FCA6-D58B-8215-73D923A58ADF}"/>
              </a:ext>
            </a:extLst>
          </p:cNvPr>
          <p:cNvSpPr txBox="1">
            <a:spLocks noChangeArrowheads="1"/>
          </p:cNvSpPr>
          <p:nvPr userDrawn="1"/>
        </p:nvSpPr>
        <p:spPr bwMode="auto">
          <a:xfrm>
            <a:off x="600249" y="1991075"/>
            <a:ext cx="5456649" cy="461665"/>
          </a:xfrm>
          <a:prstGeom prst="rect">
            <a:avLst/>
          </a:prstGeom>
          <a:solidFill>
            <a:srgbClr val="FFFFFF">
              <a:alpha val="0"/>
            </a:srgbClr>
          </a:solidFill>
          <a:ln>
            <a:noFill/>
          </a:ln>
          <a:effec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GB" altLang="en-US" sz="2400" b="1" i="0" u="none" strike="noStrike" cap="none" normalizeH="0" baseline="0" dirty="0">
                <a:ln>
                  <a:noFill/>
                </a:ln>
                <a:solidFill>
                  <a:srgbClr val="001489"/>
                </a:solidFill>
                <a:effectLst/>
                <a:latin typeface="Trebuchet MS" panose="020B0603020202020204" pitchFamily="34" charset="0"/>
              </a:rPr>
              <a:t>The p</a:t>
            </a:r>
            <a:r>
              <a:rPr kumimoji="0" lang="et-EE" altLang="en-US" sz="2400" b="1" i="0" u="none" strike="noStrike" cap="none" normalizeH="0" baseline="0" dirty="0">
                <a:ln>
                  <a:noFill/>
                </a:ln>
                <a:solidFill>
                  <a:srgbClr val="001489"/>
                </a:solidFill>
                <a:effectLst/>
                <a:latin typeface="Trebuchet MS" panose="020B0603020202020204" pitchFamily="34" charset="0"/>
              </a:rPr>
              <a:t>roject</a:t>
            </a:r>
            <a:r>
              <a:rPr kumimoji="0" lang="en-US" altLang="en-US" sz="2400" b="1" i="0" u="none" strike="noStrike" cap="none" normalizeH="0" baseline="0" dirty="0">
                <a:ln>
                  <a:noFill/>
                </a:ln>
                <a:solidFill>
                  <a:srgbClr val="001489"/>
                </a:solidFill>
                <a:effectLst/>
                <a:latin typeface="Trebuchet MS" panose="020B0603020202020204" pitchFamily="34" charset="0"/>
              </a:rPr>
              <a:t> XXXXXXXXXX aims at:</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
        <p:nvSpPr>
          <p:cNvPr id="14" name="Content Placeholder 13">
            <a:extLst>
              <a:ext uri="{FF2B5EF4-FFF2-40B4-BE49-F238E27FC236}">
                <a16:creationId xmlns:a16="http://schemas.microsoft.com/office/drawing/2014/main" id="{90F92EEE-F82A-376D-5406-17EF03C232C6}"/>
              </a:ext>
            </a:extLst>
          </p:cNvPr>
          <p:cNvSpPr>
            <a:spLocks noGrp="1"/>
          </p:cNvSpPr>
          <p:nvPr>
            <p:ph sz="quarter" idx="28" hasCustomPrompt="1"/>
          </p:nvPr>
        </p:nvSpPr>
        <p:spPr>
          <a:xfrm>
            <a:off x="7442381" y="1101108"/>
            <a:ext cx="4662263" cy="471334"/>
          </a:xfrm>
        </p:spPr>
        <p:txBody>
          <a:bodyPr/>
          <a:lstStyle>
            <a:lvl1pPr marL="0" indent="0">
              <a:buNone/>
              <a:defRPr sz="1800" b="1"/>
            </a:lvl1pPr>
          </a:lstStyle>
          <a:p>
            <a:pPr lvl="0"/>
            <a:r>
              <a:rPr lang="en-GB" dirty="0"/>
              <a:t>Space for extra information: Project Manager contact details or “Follow us on social media!”</a:t>
            </a:r>
          </a:p>
          <a:p>
            <a:pPr lvl="0"/>
            <a:endParaRPr lang="en-GB" dirty="0"/>
          </a:p>
        </p:txBody>
      </p:sp>
      <p:sp>
        <p:nvSpPr>
          <p:cNvPr id="16" name="Text Placeholder 15">
            <a:extLst>
              <a:ext uri="{FF2B5EF4-FFF2-40B4-BE49-F238E27FC236}">
                <a16:creationId xmlns:a16="http://schemas.microsoft.com/office/drawing/2014/main" id="{EA93BE7D-0E51-7FBA-D295-FD1B9F0E140B}"/>
              </a:ext>
            </a:extLst>
          </p:cNvPr>
          <p:cNvSpPr>
            <a:spLocks noGrp="1"/>
          </p:cNvSpPr>
          <p:nvPr>
            <p:ph type="body" sz="quarter" idx="30" hasCustomPrompt="1"/>
          </p:nvPr>
        </p:nvSpPr>
        <p:spPr>
          <a:xfrm>
            <a:off x="4480539" y="332937"/>
            <a:ext cx="1757362" cy="1263650"/>
          </a:xfrm>
        </p:spPr>
        <p:txBody>
          <a:bodyPr>
            <a:normAutofit/>
          </a:bodyPr>
          <a:lstStyle>
            <a:lvl1pPr marL="0" indent="0">
              <a:buNone/>
              <a:defRPr sz="1200"/>
            </a:lvl1pPr>
          </a:lstStyle>
          <a:p>
            <a:pPr lvl="0"/>
            <a:r>
              <a:rPr lang="en-GB" dirty="0"/>
              <a:t>Tip: We suggest replacing the official Programme logo with your project-specific logo (your project acronym below it)</a:t>
            </a:r>
          </a:p>
          <a:p>
            <a:pPr lvl="0"/>
            <a:endParaRPr lang="en-GB" dirty="0"/>
          </a:p>
        </p:txBody>
      </p:sp>
      <p:sp>
        <p:nvSpPr>
          <p:cNvPr id="6" name="Text Box 2">
            <a:extLst>
              <a:ext uri="{FF2B5EF4-FFF2-40B4-BE49-F238E27FC236}">
                <a16:creationId xmlns:a16="http://schemas.microsoft.com/office/drawing/2014/main" id="{3A03BE33-F266-0C56-E135-CDB71E3F3D0A}"/>
              </a:ext>
            </a:extLst>
          </p:cNvPr>
          <p:cNvSpPr txBox="1">
            <a:spLocks noChangeArrowheads="1"/>
          </p:cNvSpPr>
          <p:nvPr userDrawn="1"/>
        </p:nvSpPr>
        <p:spPr bwMode="auto">
          <a:xfrm>
            <a:off x="7638907" y="1927852"/>
            <a:ext cx="4465738" cy="923330"/>
          </a:xfrm>
          <a:prstGeom prst="rect">
            <a:avLst/>
          </a:prstGeom>
          <a:gradFill flip="none" rotWithShape="1">
            <a:gsLst>
              <a:gs pos="3500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ln>
            <a:noFill/>
          </a:ln>
          <a:effectLst>
            <a:softEdge rad="63500"/>
          </a:effectLst>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ts val="600"/>
              </a:spcBef>
              <a:spcAft>
                <a:spcPts val="600"/>
              </a:spcAft>
              <a:buClrTx/>
              <a:buSzTx/>
              <a:buFontTx/>
              <a:buNone/>
              <a:tabLst/>
            </a:pPr>
            <a:r>
              <a:rPr kumimoji="0" lang="en-GB" altLang="en-US" sz="1800" b="1" i="0" u="none" strike="noStrike" cap="none" normalizeH="0" baseline="0" dirty="0">
                <a:ln>
                  <a:noFill/>
                </a:ln>
                <a:solidFill>
                  <a:schemeClr val="tx1"/>
                </a:solidFill>
                <a:effectLst/>
                <a:latin typeface="Trebuchet MS" panose="020B0603020202020204" pitchFamily="34" charset="0"/>
              </a:rPr>
              <a:t>This is done with </a:t>
            </a:r>
            <a:r>
              <a:rPr kumimoji="0" lang="en-GB" altLang="en-US" sz="1800" b="1" i="0" u="none" strike="noStrike" cap="none" normalizeH="0" baseline="0" dirty="0">
                <a:ln>
                  <a:noFill/>
                </a:ln>
                <a:solidFill>
                  <a:srgbClr val="2D2D86"/>
                </a:solidFill>
                <a:effectLst/>
                <a:latin typeface="Trebuchet MS" panose="020B0603020202020204" pitchFamily="34" charset="0"/>
              </a:rPr>
              <a:t>XXXXXX</a:t>
            </a:r>
            <a:r>
              <a:rPr kumimoji="0" lang="en-GB" altLang="en-US" sz="1800" b="1" i="0" u="none" strike="noStrike" cap="none" normalizeH="0" baseline="0" dirty="0">
                <a:ln>
                  <a:noFill/>
                </a:ln>
                <a:solidFill>
                  <a:schemeClr val="tx1"/>
                </a:solidFill>
                <a:effectLst/>
                <a:latin typeface="Trebuchet MS" panose="020B0603020202020204" pitchFamily="34" charset="0"/>
              </a:rPr>
              <a:t> euros from the European Union through the Central Baltic Programme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77374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A3 white background">
    <p:bg>
      <p:bgPr>
        <a:gradFill flip="none" rotWithShape="1">
          <a:gsLst>
            <a:gs pos="0">
              <a:schemeClr val="bg1"/>
            </a:gs>
            <a:gs pos="42000">
              <a:srgbClr val="0070C0">
                <a:lumMod val="4000"/>
                <a:lumOff val="96000"/>
                <a:alpha val="26000"/>
              </a:srgbClr>
            </a:gs>
            <a:gs pos="23000">
              <a:schemeClr val="bg1"/>
            </a:gs>
            <a:gs pos="79000">
              <a:schemeClr val="bg1"/>
            </a:gs>
          </a:gsLst>
          <a:lin ang="2700000" scaled="1"/>
          <a:tileRect/>
        </a:gra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CC78E99A-0EEC-44D1-919B-2FE6D4DC45F8}"/>
              </a:ext>
            </a:extLst>
          </p:cNvPr>
          <p:cNvSpPr/>
          <p:nvPr userDrawn="1"/>
        </p:nvSpPr>
        <p:spPr>
          <a:xfrm>
            <a:off x="581982" y="2411612"/>
            <a:ext cx="5884037" cy="55935"/>
          </a:xfrm>
          <a:custGeom>
            <a:avLst/>
            <a:gdLst>
              <a:gd name="connsiteX0" fmla="*/ 0 w 5884037"/>
              <a:gd name="connsiteY0" fmla="*/ 0 h 55935"/>
              <a:gd name="connsiteX1" fmla="*/ 5884037 w 5884037"/>
              <a:gd name="connsiteY1" fmla="*/ 0 h 55935"/>
              <a:gd name="connsiteX2" fmla="*/ 5884037 w 5884037"/>
              <a:gd name="connsiteY2" fmla="*/ 55935 h 55935"/>
              <a:gd name="connsiteX3" fmla="*/ 0 w 5884037"/>
              <a:gd name="connsiteY3" fmla="*/ 55935 h 55935"/>
              <a:gd name="connsiteX4" fmla="*/ 0 w 5884037"/>
              <a:gd name="connsiteY4" fmla="*/ 0 h 559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84037" h="55935" fill="none" extrusionOk="0">
                <a:moveTo>
                  <a:pt x="0" y="0"/>
                </a:moveTo>
                <a:cubicBezTo>
                  <a:pt x="634006" y="-49533"/>
                  <a:pt x="4598292" y="-14809"/>
                  <a:pt x="5884037" y="0"/>
                </a:cubicBezTo>
                <a:cubicBezTo>
                  <a:pt x="5887592" y="5797"/>
                  <a:pt x="5884110" y="28670"/>
                  <a:pt x="5884037" y="55935"/>
                </a:cubicBezTo>
                <a:cubicBezTo>
                  <a:pt x="4673487" y="7704"/>
                  <a:pt x="1211702" y="140390"/>
                  <a:pt x="0" y="55935"/>
                </a:cubicBezTo>
                <a:cubicBezTo>
                  <a:pt x="2788" y="42629"/>
                  <a:pt x="2288" y="8543"/>
                  <a:pt x="0" y="0"/>
                </a:cubicBezTo>
                <a:close/>
              </a:path>
              <a:path w="5884037" h="55935" stroke="0" extrusionOk="0">
                <a:moveTo>
                  <a:pt x="0" y="0"/>
                </a:moveTo>
                <a:cubicBezTo>
                  <a:pt x="1295769" y="118645"/>
                  <a:pt x="3740483" y="116012"/>
                  <a:pt x="5884037" y="0"/>
                </a:cubicBezTo>
                <a:cubicBezTo>
                  <a:pt x="5883363" y="25226"/>
                  <a:pt x="5887793" y="35886"/>
                  <a:pt x="5884037" y="55935"/>
                </a:cubicBezTo>
                <a:cubicBezTo>
                  <a:pt x="4563488" y="190535"/>
                  <a:pt x="1895581" y="-101261"/>
                  <a:pt x="0" y="55935"/>
                </a:cubicBezTo>
                <a:cubicBezTo>
                  <a:pt x="2313" y="36841"/>
                  <a:pt x="3861" y="22653"/>
                  <a:pt x="0" y="0"/>
                </a:cubicBezTo>
                <a:close/>
              </a:path>
            </a:pathLst>
          </a:cu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2700000" scaled="1"/>
            <a:tileRect/>
          </a:gradFill>
          <a:ln>
            <a:solidFill>
              <a:schemeClr val="accent4"/>
            </a:solidFill>
            <a:extLst>
              <a:ext uri="{C807C97D-BFC1-408E-A445-0C87EB9F89A2}">
                <ask:lineSketchStyleProps xmlns:ask="http://schemas.microsoft.com/office/drawing/2018/sketchyshapes" sd="1219033472">
                  <a:prstGeom prst="rect">
                    <a:avLst/>
                  </a:prstGeom>
                  <ask:type>
                    <ask:lineSketchCurve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524"/>
          </a:p>
        </p:txBody>
      </p:sp>
      <p:sp>
        <p:nvSpPr>
          <p:cNvPr id="32" name="Rectangle 31">
            <a:extLst>
              <a:ext uri="{FF2B5EF4-FFF2-40B4-BE49-F238E27FC236}">
                <a16:creationId xmlns:a16="http://schemas.microsoft.com/office/drawing/2014/main" id="{C0A966F0-32CF-F996-7D98-D6E520AB645A}"/>
              </a:ext>
            </a:extLst>
          </p:cNvPr>
          <p:cNvSpPr/>
          <p:nvPr userDrawn="1"/>
        </p:nvSpPr>
        <p:spPr>
          <a:xfrm>
            <a:off x="581982" y="5318922"/>
            <a:ext cx="5884037" cy="55935"/>
          </a:xfrm>
          <a:custGeom>
            <a:avLst/>
            <a:gdLst>
              <a:gd name="connsiteX0" fmla="*/ 0 w 5884037"/>
              <a:gd name="connsiteY0" fmla="*/ 0 h 55935"/>
              <a:gd name="connsiteX1" fmla="*/ 5884037 w 5884037"/>
              <a:gd name="connsiteY1" fmla="*/ 0 h 55935"/>
              <a:gd name="connsiteX2" fmla="*/ 5884037 w 5884037"/>
              <a:gd name="connsiteY2" fmla="*/ 55935 h 55935"/>
              <a:gd name="connsiteX3" fmla="*/ 0 w 5884037"/>
              <a:gd name="connsiteY3" fmla="*/ 55935 h 55935"/>
              <a:gd name="connsiteX4" fmla="*/ 0 w 5884037"/>
              <a:gd name="connsiteY4" fmla="*/ 0 h 559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84037" h="55935" fill="none" extrusionOk="0">
                <a:moveTo>
                  <a:pt x="0" y="0"/>
                </a:moveTo>
                <a:cubicBezTo>
                  <a:pt x="1563575" y="-33775"/>
                  <a:pt x="3722551" y="138873"/>
                  <a:pt x="5884037" y="0"/>
                </a:cubicBezTo>
                <a:cubicBezTo>
                  <a:pt x="5879796" y="24517"/>
                  <a:pt x="5888314" y="36425"/>
                  <a:pt x="5884037" y="55935"/>
                </a:cubicBezTo>
                <a:cubicBezTo>
                  <a:pt x="3837632" y="-81395"/>
                  <a:pt x="1717851" y="-81921"/>
                  <a:pt x="0" y="55935"/>
                </a:cubicBezTo>
                <a:cubicBezTo>
                  <a:pt x="3403" y="31328"/>
                  <a:pt x="-72" y="25904"/>
                  <a:pt x="0" y="0"/>
                </a:cubicBezTo>
                <a:close/>
              </a:path>
              <a:path w="5884037" h="55935" stroke="0" extrusionOk="0">
                <a:moveTo>
                  <a:pt x="0" y="0"/>
                </a:moveTo>
                <a:cubicBezTo>
                  <a:pt x="917760" y="-101487"/>
                  <a:pt x="3198902" y="-162162"/>
                  <a:pt x="5884037" y="0"/>
                </a:cubicBezTo>
                <a:cubicBezTo>
                  <a:pt x="5881844" y="15089"/>
                  <a:pt x="5882294" y="45086"/>
                  <a:pt x="5884037" y="55935"/>
                </a:cubicBezTo>
                <a:cubicBezTo>
                  <a:pt x="3349443" y="106000"/>
                  <a:pt x="1413712" y="-102514"/>
                  <a:pt x="0" y="55935"/>
                </a:cubicBezTo>
                <a:cubicBezTo>
                  <a:pt x="-1829" y="39627"/>
                  <a:pt x="4714" y="23525"/>
                  <a:pt x="0" y="0"/>
                </a:cubicBezTo>
                <a:close/>
              </a:path>
            </a:pathLst>
          </a:cu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2700000" scaled="1"/>
            <a:tileRect/>
          </a:gradFill>
          <a:ln>
            <a:solidFill>
              <a:schemeClr val="accent4"/>
            </a:solidFill>
            <a:extLst>
              <a:ext uri="{C807C97D-BFC1-408E-A445-0C87EB9F89A2}">
                <ask:lineSketchStyleProps xmlns:ask="http://schemas.microsoft.com/office/drawing/2018/sketchyshapes" sd="981765707">
                  <a:prstGeom prst="rect">
                    <a:avLst/>
                  </a:prstGeom>
                  <ask:type>
                    <ask:lineSketchCurve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524"/>
          </a:p>
        </p:txBody>
      </p:sp>
      <p:sp>
        <p:nvSpPr>
          <p:cNvPr id="3" name="Rectangle 2">
            <a:extLst>
              <a:ext uri="{FF2B5EF4-FFF2-40B4-BE49-F238E27FC236}">
                <a16:creationId xmlns:a16="http://schemas.microsoft.com/office/drawing/2014/main" id="{D69D07A1-EC21-8E03-A9DC-A51BE6619D37}"/>
              </a:ext>
            </a:extLst>
          </p:cNvPr>
          <p:cNvSpPr/>
          <p:nvPr userDrawn="1"/>
        </p:nvSpPr>
        <p:spPr>
          <a:xfrm>
            <a:off x="581982" y="8116144"/>
            <a:ext cx="5884037" cy="55935"/>
          </a:xfrm>
          <a:custGeom>
            <a:avLst/>
            <a:gdLst>
              <a:gd name="connsiteX0" fmla="*/ 0 w 5884037"/>
              <a:gd name="connsiteY0" fmla="*/ 0 h 55935"/>
              <a:gd name="connsiteX1" fmla="*/ 5884037 w 5884037"/>
              <a:gd name="connsiteY1" fmla="*/ 0 h 55935"/>
              <a:gd name="connsiteX2" fmla="*/ 5884037 w 5884037"/>
              <a:gd name="connsiteY2" fmla="*/ 55935 h 55935"/>
              <a:gd name="connsiteX3" fmla="*/ 0 w 5884037"/>
              <a:gd name="connsiteY3" fmla="*/ 55935 h 55935"/>
              <a:gd name="connsiteX4" fmla="*/ 0 w 5884037"/>
              <a:gd name="connsiteY4" fmla="*/ 0 h 559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84037" h="55935" fill="none" extrusionOk="0">
                <a:moveTo>
                  <a:pt x="0" y="0"/>
                </a:moveTo>
                <a:cubicBezTo>
                  <a:pt x="1563575" y="-33775"/>
                  <a:pt x="3722551" y="138873"/>
                  <a:pt x="5884037" y="0"/>
                </a:cubicBezTo>
                <a:cubicBezTo>
                  <a:pt x="5879796" y="24517"/>
                  <a:pt x="5888314" y="36425"/>
                  <a:pt x="5884037" y="55935"/>
                </a:cubicBezTo>
                <a:cubicBezTo>
                  <a:pt x="3837632" y="-81395"/>
                  <a:pt x="1717851" y="-81921"/>
                  <a:pt x="0" y="55935"/>
                </a:cubicBezTo>
                <a:cubicBezTo>
                  <a:pt x="3403" y="31328"/>
                  <a:pt x="-72" y="25904"/>
                  <a:pt x="0" y="0"/>
                </a:cubicBezTo>
                <a:close/>
              </a:path>
              <a:path w="5884037" h="55935" stroke="0" extrusionOk="0">
                <a:moveTo>
                  <a:pt x="0" y="0"/>
                </a:moveTo>
                <a:cubicBezTo>
                  <a:pt x="917760" y="-101487"/>
                  <a:pt x="3198902" y="-162162"/>
                  <a:pt x="5884037" y="0"/>
                </a:cubicBezTo>
                <a:cubicBezTo>
                  <a:pt x="5881844" y="15089"/>
                  <a:pt x="5882294" y="45086"/>
                  <a:pt x="5884037" y="55935"/>
                </a:cubicBezTo>
                <a:cubicBezTo>
                  <a:pt x="3349443" y="106000"/>
                  <a:pt x="1413712" y="-102514"/>
                  <a:pt x="0" y="55935"/>
                </a:cubicBezTo>
                <a:cubicBezTo>
                  <a:pt x="-1829" y="39627"/>
                  <a:pt x="4714" y="23525"/>
                  <a:pt x="0" y="0"/>
                </a:cubicBezTo>
                <a:close/>
              </a:path>
            </a:pathLst>
          </a:cu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2700000" scaled="1"/>
            <a:tileRect/>
          </a:gradFill>
          <a:ln>
            <a:solidFill>
              <a:schemeClr val="accent4"/>
            </a:solidFill>
            <a:extLst>
              <a:ext uri="{C807C97D-BFC1-408E-A445-0C87EB9F89A2}">
                <ask:lineSketchStyleProps xmlns:ask="http://schemas.microsoft.com/office/drawing/2018/sketchyshapes" sd="981765707">
                  <a:prstGeom prst="rect">
                    <a:avLst/>
                  </a:prstGeom>
                  <ask:type>
                    <ask:lineSketchCurve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524"/>
          </a:p>
        </p:txBody>
      </p:sp>
      <p:sp>
        <p:nvSpPr>
          <p:cNvPr id="9" name="Rectangle: Rounded Corners 8">
            <a:extLst>
              <a:ext uri="{FF2B5EF4-FFF2-40B4-BE49-F238E27FC236}">
                <a16:creationId xmlns:a16="http://schemas.microsoft.com/office/drawing/2014/main" id="{185CFEFF-A853-5FD0-0A83-7202626FBA95}"/>
              </a:ext>
            </a:extLst>
          </p:cNvPr>
          <p:cNvSpPr/>
          <p:nvPr userDrawn="1"/>
        </p:nvSpPr>
        <p:spPr>
          <a:xfrm>
            <a:off x="7748276" y="1903780"/>
            <a:ext cx="4237458" cy="1015663"/>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Graphic 26">
            <a:extLst>
              <a:ext uri="{FF2B5EF4-FFF2-40B4-BE49-F238E27FC236}">
                <a16:creationId xmlns:a16="http://schemas.microsoft.com/office/drawing/2014/main" id="{FE2F24E0-CF24-43A6-97E2-F3DDECB7A076}"/>
              </a:ext>
            </a:extLst>
          </p:cNvPr>
          <p:cNvSpPr/>
          <p:nvPr/>
        </p:nvSpPr>
        <p:spPr>
          <a:xfrm>
            <a:off x="339108" y="1891091"/>
            <a:ext cx="12277141" cy="7612703"/>
          </a:xfrm>
          <a:custGeom>
            <a:avLst/>
            <a:gdLst>
              <a:gd name="connsiteX0" fmla="*/ 12277141 w 12277141"/>
              <a:gd name="connsiteY0" fmla="*/ 6197549 h 7612703"/>
              <a:gd name="connsiteX1" fmla="*/ 12277141 w 12277141"/>
              <a:gd name="connsiteY1" fmla="*/ 7612703 h 7612703"/>
              <a:gd name="connsiteX2" fmla="*/ 0 w 12277141"/>
              <a:gd name="connsiteY2" fmla="*/ 7612703 h 7612703"/>
              <a:gd name="connsiteX3" fmla="*/ 0 w 12277141"/>
              <a:gd name="connsiteY3" fmla="*/ 0 h 7612703"/>
              <a:gd name="connsiteX4" fmla="*/ 12277141 w 12277141"/>
              <a:gd name="connsiteY4" fmla="*/ 0 h 7612703"/>
              <a:gd name="connsiteX5" fmla="*/ 12275230 w 12277141"/>
              <a:gd name="connsiteY5" fmla="*/ 699546 h 7612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277141" h="7612703" extrusionOk="0">
                <a:moveTo>
                  <a:pt x="12277141" y="6197549"/>
                </a:moveTo>
                <a:cubicBezTo>
                  <a:pt x="12312232" y="6596905"/>
                  <a:pt x="12343698" y="7218802"/>
                  <a:pt x="12277141" y="7612703"/>
                </a:cubicBezTo>
                <a:cubicBezTo>
                  <a:pt x="10771488" y="7479821"/>
                  <a:pt x="2243195" y="7697654"/>
                  <a:pt x="0" y="7612703"/>
                </a:cubicBezTo>
                <a:cubicBezTo>
                  <a:pt x="-134600" y="6550813"/>
                  <a:pt x="157196" y="1067501"/>
                  <a:pt x="0" y="0"/>
                </a:cubicBezTo>
                <a:cubicBezTo>
                  <a:pt x="2940354" y="-20187"/>
                  <a:pt x="6563328" y="-152480"/>
                  <a:pt x="12277141" y="0"/>
                </a:cubicBezTo>
                <a:cubicBezTo>
                  <a:pt x="12287336" y="385520"/>
                  <a:pt x="12284153" y="303693"/>
                  <a:pt x="12275230" y="699546"/>
                </a:cubicBezTo>
              </a:path>
            </a:pathLst>
          </a:custGeom>
          <a:noFill/>
          <a:ln w="66675" cap="flat">
            <a:gradFill flip="none" rotWithShape="1">
              <a:gsLst>
                <a:gs pos="0">
                  <a:srgbClr val="2D2D86"/>
                </a:gs>
                <a:gs pos="74000">
                  <a:srgbClr val="2D2D86"/>
                </a:gs>
                <a:gs pos="83000">
                  <a:srgbClr val="2D2D86"/>
                </a:gs>
                <a:gs pos="100000">
                  <a:srgbClr val="2D2D86"/>
                </a:gs>
              </a:gsLst>
              <a:lin ang="5400000" scaled="1"/>
              <a:tileRect/>
            </a:gradFill>
            <a:prstDash val="solid"/>
            <a:miter/>
            <a:extLst>
              <a:ext uri="{C807C97D-BFC1-408E-A445-0C87EB9F89A2}">
                <ask:lineSketchStyleProps xmlns:ask="http://schemas.microsoft.com/office/drawing/2018/sketchyshapes" sd="1219033472">
                  <a:custGeom>
                    <a:avLst/>
                    <a:gdLst>
                      <a:gd name="connsiteX0" fmla="*/ 6221948 w 6221947"/>
                      <a:gd name="connsiteY0" fmla="*/ 7648797 h 9395328"/>
                      <a:gd name="connsiteX1" fmla="*/ 6221948 w 6221947"/>
                      <a:gd name="connsiteY1" fmla="*/ 9395329 h 9395328"/>
                      <a:gd name="connsiteX2" fmla="*/ 0 w 6221947"/>
                      <a:gd name="connsiteY2" fmla="*/ 9395329 h 9395328"/>
                      <a:gd name="connsiteX3" fmla="*/ 0 w 6221947"/>
                      <a:gd name="connsiteY3" fmla="*/ 0 h 9395328"/>
                      <a:gd name="connsiteX4" fmla="*/ 6221948 w 6221947"/>
                      <a:gd name="connsiteY4" fmla="*/ 0 h 9395328"/>
                      <a:gd name="connsiteX5" fmla="*/ 6221948 w 6221947"/>
                      <a:gd name="connsiteY5" fmla="*/ 4823972 h 9395328"/>
                      <a:gd name="connsiteX0" fmla="*/ 6221948 w 6221948"/>
                      <a:gd name="connsiteY0" fmla="*/ 7648797 h 9395329"/>
                      <a:gd name="connsiteX1" fmla="*/ 6221948 w 6221948"/>
                      <a:gd name="connsiteY1" fmla="*/ 9395329 h 9395329"/>
                      <a:gd name="connsiteX2" fmla="*/ 0 w 6221948"/>
                      <a:gd name="connsiteY2" fmla="*/ 9395329 h 9395329"/>
                      <a:gd name="connsiteX3" fmla="*/ 0 w 6221948"/>
                      <a:gd name="connsiteY3" fmla="*/ 0 h 9395329"/>
                      <a:gd name="connsiteX4" fmla="*/ 6221948 w 6221948"/>
                      <a:gd name="connsiteY4" fmla="*/ 0 h 9395329"/>
                      <a:gd name="connsiteX5" fmla="*/ 6221948 w 6221948"/>
                      <a:gd name="connsiteY5" fmla="*/ 4934632 h 9395329"/>
                      <a:gd name="connsiteX0" fmla="*/ 6221948 w 6221948"/>
                      <a:gd name="connsiteY0" fmla="*/ 7648797 h 9395329"/>
                      <a:gd name="connsiteX1" fmla="*/ 6221948 w 6221948"/>
                      <a:gd name="connsiteY1" fmla="*/ 9395329 h 9395329"/>
                      <a:gd name="connsiteX2" fmla="*/ 0 w 6221948"/>
                      <a:gd name="connsiteY2" fmla="*/ 9395329 h 9395329"/>
                      <a:gd name="connsiteX3" fmla="*/ 0 w 6221948"/>
                      <a:gd name="connsiteY3" fmla="*/ 0 h 9395329"/>
                      <a:gd name="connsiteX4" fmla="*/ 6221948 w 6221948"/>
                      <a:gd name="connsiteY4" fmla="*/ 0 h 9395329"/>
                      <a:gd name="connsiteX5" fmla="*/ 6221948 w 6221948"/>
                      <a:gd name="connsiteY5" fmla="*/ 1871441 h 9395329"/>
                      <a:gd name="connsiteX0" fmla="*/ 6221948 w 6221948"/>
                      <a:gd name="connsiteY0" fmla="*/ 7648797 h 9395329"/>
                      <a:gd name="connsiteX1" fmla="*/ 6221948 w 6221948"/>
                      <a:gd name="connsiteY1" fmla="*/ 9395329 h 9395329"/>
                      <a:gd name="connsiteX2" fmla="*/ 0 w 6221948"/>
                      <a:gd name="connsiteY2" fmla="*/ 9395329 h 9395329"/>
                      <a:gd name="connsiteX3" fmla="*/ 0 w 6221948"/>
                      <a:gd name="connsiteY3" fmla="*/ 0 h 9395329"/>
                      <a:gd name="connsiteX4" fmla="*/ 6221948 w 6221948"/>
                      <a:gd name="connsiteY4" fmla="*/ 0 h 9395329"/>
                      <a:gd name="connsiteX5" fmla="*/ 6221948 w 6221948"/>
                      <a:gd name="connsiteY5" fmla="*/ 1431108 h 9395329"/>
                      <a:gd name="connsiteX0" fmla="*/ 6221948 w 6221948"/>
                      <a:gd name="connsiteY0" fmla="*/ 7648797 h 9395329"/>
                      <a:gd name="connsiteX1" fmla="*/ 6221948 w 6221948"/>
                      <a:gd name="connsiteY1" fmla="*/ 9395329 h 9395329"/>
                      <a:gd name="connsiteX2" fmla="*/ 0 w 6221948"/>
                      <a:gd name="connsiteY2" fmla="*/ 9395329 h 9395329"/>
                      <a:gd name="connsiteX3" fmla="*/ 0 w 6221948"/>
                      <a:gd name="connsiteY3" fmla="*/ 0 h 9395329"/>
                      <a:gd name="connsiteX4" fmla="*/ 6221948 w 6221948"/>
                      <a:gd name="connsiteY4" fmla="*/ 0 h 9395329"/>
                      <a:gd name="connsiteX5" fmla="*/ 6217183 w 6221948"/>
                      <a:gd name="connsiteY5" fmla="*/ 1421535 h 9395329"/>
                      <a:gd name="connsiteX0" fmla="*/ 6221948 w 6225611"/>
                      <a:gd name="connsiteY0" fmla="*/ 7648797 h 9395329"/>
                      <a:gd name="connsiteX1" fmla="*/ 6221948 w 6225611"/>
                      <a:gd name="connsiteY1" fmla="*/ 9395329 h 9395329"/>
                      <a:gd name="connsiteX2" fmla="*/ 0 w 6225611"/>
                      <a:gd name="connsiteY2" fmla="*/ 9395329 h 9395329"/>
                      <a:gd name="connsiteX3" fmla="*/ 0 w 6225611"/>
                      <a:gd name="connsiteY3" fmla="*/ 0 h 9395329"/>
                      <a:gd name="connsiteX4" fmla="*/ 6221948 w 6225611"/>
                      <a:gd name="connsiteY4" fmla="*/ 0 h 9395329"/>
                      <a:gd name="connsiteX5" fmla="*/ 6225363 w 6225611"/>
                      <a:gd name="connsiteY5" fmla="*/ 973391 h 9395329"/>
                      <a:gd name="connsiteX0" fmla="*/ 6221948 w 6221948"/>
                      <a:gd name="connsiteY0" fmla="*/ 7648797 h 9395329"/>
                      <a:gd name="connsiteX1" fmla="*/ 6221948 w 6221948"/>
                      <a:gd name="connsiteY1" fmla="*/ 9395329 h 9395329"/>
                      <a:gd name="connsiteX2" fmla="*/ 0 w 6221948"/>
                      <a:gd name="connsiteY2" fmla="*/ 9395329 h 9395329"/>
                      <a:gd name="connsiteX3" fmla="*/ 0 w 6221948"/>
                      <a:gd name="connsiteY3" fmla="*/ 0 h 9395329"/>
                      <a:gd name="connsiteX4" fmla="*/ 6221948 w 6221948"/>
                      <a:gd name="connsiteY4" fmla="*/ 0 h 9395329"/>
                      <a:gd name="connsiteX5" fmla="*/ 6220980 w 6221948"/>
                      <a:gd name="connsiteY5" fmla="*/ 863355 h 93953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21948" h="9395329">
                        <a:moveTo>
                          <a:pt x="6221948" y="7648797"/>
                        </a:moveTo>
                        <a:lnTo>
                          <a:pt x="6221948" y="9395329"/>
                        </a:lnTo>
                        <a:lnTo>
                          <a:pt x="0" y="9395329"/>
                        </a:lnTo>
                        <a:lnTo>
                          <a:pt x="0" y="0"/>
                        </a:lnTo>
                        <a:lnTo>
                          <a:pt x="6221948" y="0"/>
                        </a:lnTo>
                        <a:cubicBezTo>
                          <a:pt x="6220360" y="473845"/>
                          <a:pt x="6222568" y="389510"/>
                          <a:pt x="6220980" y="863355"/>
                        </a:cubicBezTo>
                      </a:path>
                    </a:pathLst>
                  </a:custGeom>
                  <ask:type>
                    <ask:lineSketchCurved/>
                  </ask:type>
                </ask:lineSketchStyleProps>
              </a:ext>
            </a:extLst>
          </a:ln>
          <a:effectLst>
            <a:glow rad="63500">
              <a:schemeClr val="accent1">
                <a:satMod val="175000"/>
                <a:alpha val="40000"/>
              </a:schemeClr>
            </a:glow>
          </a:effectLst>
        </p:spPr>
        <p:txBody>
          <a:bodyPr rtlCol="0" anchor="ctr"/>
          <a:lstStyle/>
          <a:p>
            <a:endParaRPr lang="fr-FR" sz="1524"/>
          </a:p>
        </p:txBody>
      </p:sp>
      <p:sp>
        <p:nvSpPr>
          <p:cNvPr id="12" name="Picture Placeholder 11">
            <a:extLst>
              <a:ext uri="{FF2B5EF4-FFF2-40B4-BE49-F238E27FC236}">
                <a16:creationId xmlns:a16="http://schemas.microsoft.com/office/drawing/2014/main" id="{68B112EE-37E6-4770-BE47-762B69893D9C}"/>
              </a:ext>
            </a:extLst>
          </p:cNvPr>
          <p:cNvSpPr>
            <a:spLocks noGrp="1"/>
          </p:cNvSpPr>
          <p:nvPr>
            <p:ph type="pic" sz="quarter" idx="10"/>
          </p:nvPr>
        </p:nvSpPr>
        <p:spPr>
          <a:xfrm>
            <a:off x="6803549" y="3152062"/>
            <a:ext cx="6126911" cy="4293064"/>
          </a:xfrm>
          <a:solidFill>
            <a:schemeClr val="bg2">
              <a:lumMod val="90000"/>
            </a:schemeClr>
          </a:solidFill>
          <a:effectLst>
            <a:softEdge rad="127000"/>
          </a:effectLst>
        </p:spPr>
        <p:txBody>
          <a:bodyPr anchor="ctr"/>
          <a:lstStyle>
            <a:lvl1pPr marL="0" indent="0" algn="ctr">
              <a:buNone/>
              <a:defRPr/>
            </a:lvl1pPr>
          </a:lstStyle>
          <a:p>
            <a:endParaRPr lang="fr-FR" dirty="0"/>
          </a:p>
        </p:txBody>
      </p:sp>
      <p:sp>
        <p:nvSpPr>
          <p:cNvPr id="15" name="Picture Placeholder 3">
            <a:extLst>
              <a:ext uri="{FF2B5EF4-FFF2-40B4-BE49-F238E27FC236}">
                <a16:creationId xmlns:a16="http://schemas.microsoft.com/office/drawing/2014/main" id="{F6AFAE42-E8C0-4628-8EF2-4A989AF9E6EC}"/>
              </a:ext>
            </a:extLst>
          </p:cNvPr>
          <p:cNvSpPr>
            <a:spLocks noGrp="1"/>
          </p:cNvSpPr>
          <p:nvPr>
            <p:ph type="pic" sz="quarter" idx="15" hasCustomPrompt="1"/>
          </p:nvPr>
        </p:nvSpPr>
        <p:spPr>
          <a:xfrm>
            <a:off x="383059" y="97406"/>
            <a:ext cx="3052118" cy="1651640"/>
          </a:xfrm>
        </p:spPr>
        <p:txBody>
          <a:bodyPr anchor="ctr">
            <a:noAutofit/>
          </a:bodyPr>
          <a:lstStyle>
            <a:lvl1pPr marL="0" indent="0" algn="ctr">
              <a:buNone/>
              <a:defRPr sz="1437"/>
            </a:lvl1pPr>
          </a:lstStyle>
          <a:p>
            <a:r>
              <a:rPr lang="fr-FR" dirty="0"/>
              <a:t>Pin logo (use the official Interreg </a:t>
            </a:r>
            <a:r>
              <a:rPr lang="fr-FR" dirty="0" err="1"/>
              <a:t>project-specific</a:t>
            </a:r>
            <a:r>
              <a:rPr lang="fr-FR" dirty="0"/>
              <a:t> logo or the official Programme logo)</a:t>
            </a:r>
          </a:p>
        </p:txBody>
      </p:sp>
      <p:sp>
        <p:nvSpPr>
          <p:cNvPr id="7" name="Text Placeholder 5">
            <a:extLst>
              <a:ext uri="{FF2B5EF4-FFF2-40B4-BE49-F238E27FC236}">
                <a16:creationId xmlns:a16="http://schemas.microsoft.com/office/drawing/2014/main" id="{8FCB28CC-903B-6CE1-3267-1004E8BEAEE0}"/>
              </a:ext>
            </a:extLst>
          </p:cNvPr>
          <p:cNvSpPr>
            <a:spLocks noGrp="1"/>
          </p:cNvSpPr>
          <p:nvPr>
            <p:ph type="body" sz="quarter" idx="19" hasCustomPrompt="1"/>
          </p:nvPr>
        </p:nvSpPr>
        <p:spPr>
          <a:xfrm>
            <a:off x="600249" y="2606871"/>
            <a:ext cx="5735300" cy="2143779"/>
          </a:xfrm>
        </p:spPr>
        <p:txBody>
          <a:bodyPr>
            <a:normAutofit/>
          </a:bodyPr>
          <a:lstStyle>
            <a:lvl1pPr marL="0" indent="0">
              <a:spcBef>
                <a:spcPts val="600"/>
              </a:spcBef>
              <a:spcAft>
                <a:spcPts val="600"/>
              </a:spcAft>
              <a:buNone/>
              <a:defRPr sz="1900" b="0" i="0">
                <a:solidFill>
                  <a:schemeClr val="tx1"/>
                </a:solidFill>
                <a:latin typeface="Trebuchet MS" panose="020B0603020202020204" pitchFamily="34" charset="0"/>
              </a:defRPr>
            </a:lvl1pPr>
            <a:lvl2pPr marL="640080" indent="0">
              <a:buNone/>
              <a:defRPr/>
            </a:lvl2pPr>
          </a:lstStyle>
          <a:p>
            <a:pPr>
              <a:lnSpc>
                <a:spcPct val="107000"/>
              </a:lnSpc>
              <a:spcAft>
                <a:spcPts val="800"/>
              </a:spcAft>
            </a:pPr>
            <a:r>
              <a:rPr lang="en-US" sz="1800" dirty="0">
                <a:effectLst/>
                <a:latin typeface="Trebuchet MS" panose="020B0603020202020204" pitchFamily="34" charset="0"/>
                <a:ea typeface="Calibri" panose="020F0502020204030204" pitchFamily="34" charset="0"/>
                <a:cs typeface="Times New Roman" panose="02020603050405020304" pitchFamily="18" charset="0"/>
              </a:rPr>
              <a:t>Write here what is the main situation that your project is improving. The aim is to make others interested in your project, nothing less is required. They can come and ask for more details.</a:t>
            </a:r>
            <a:br>
              <a:rPr lang="en-US" sz="1800" dirty="0">
                <a:effectLst/>
                <a:latin typeface="Trebuchet MS" panose="020B0603020202020204" pitchFamily="34" charset="0"/>
                <a:ea typeface="Calibri" panose="020F0502020204030204" pitchFamily="34" charset="0"/>
                <a:cs typeface="Times New Roman" panose="02020603050405020304" pitchFamily="18" charset="0"/>
              </a:rPr>
            </a:br>
            <a:r>
              <a:rPr lang="en-US" sz="1800" dirty="0">
                <a:effectLst/>
                <a:latin typeface="Trebuchet MS" panose="020B0603020202020204" pitchFamily="34" charset="0"/>
                <a:ea typeface="Calibri" panose="020F0502020204030204" pitchFamily="34" charset="0"/>
                <a:cs typeface="Times New Roman" panose="02020603050405020304" pitchFamily="18" charset="0"/>
              </a:rPr>
              <a:t>Be as short and clear as possible. </a:t>
            </a:r>
            <a:r>
              <a:rPr lang="en-GB" sz="1800" dirty="0">
                <a:effectLst/>
                <a:latin typeface="Trebuchet MS" panose="020B0603020202020204" pitchFamily="34" charset="0"/>
                <a:ea typeface="Calibri" panose="020F0502020204030204" pitchFamily="34" charset="0"/>
                <a:cs typeface="Times New Roman" panose="02020603050405020304" pitchFamily="18" charset="0"/>
              </a:rPr>
              <a:t>Max</a:t>
            </a:r>
            <a:r>
              <a:rPr lang="et-EE" sz="1800" dirty="0">
                <a:effectLst/>
                <a:latin typeface="Trebuchet MS" panose="020B0603020202020204" pitchFamily="34" charset="0"/>
                <a:ea typeface="Calibri" panose="020F0502020204030204" pitchFamily="34" charset="0"/>
                <a:cs typeface="Times New Roman" panose="02020603050405020304" pitchFamily="18" charset="0"/>
              </a:rPr>
              <a:t>imum</a:t>
            </a:r>
            <a:r>
              <a:rPr lang="en-GB" sz="1800" dirty="0">
                <a:effectLst/>
                <a:latin typeface="Trebuchet MS" panose="020B0603020202020204" pitchFamily="34" charset="0"/>
                <a:ea typeface="Calibri" panose="020F0502020204030204" pitchFamily="34" charset="0"/>
                <a:cs typeface="Times New Roman" panose="02020603050405020304" pitchFamily="18" charset="0"/>
              </a:rPr>
              <a:t> 280 characters with spaces.</a:t>
            </a:r>
          </a:p>
        </p:txBody>
      </p:sp>
      <p:sp>
        <p:nvSpPr>
          <p:cNvPr id="20" name="Text Placeholder 5">
            <a:extLst>
              <a:ext uri="{FF2B5EF4-FFF2-40B4-BE49-F238E27FC236}">
                <a16:creationId xmlns:a16="http://schemas.microsoft.com/office/drawing/2014/main" id="{0FC7C0FC-EB25-8905-6338-7B8D2FEB678C}"/>
              </a:ext>
            </a:extLst>
          </p:cNvPr>
          <p:cNvSpPr>
            <a:spLocks noGrp="1"/>
          </p:cNvSpPr>
          <p:nvPr>
            <p:ph type="body" sz="quarter" idx="25" hasCustomPrompt="1"/>
          </p:nvPr>
        </p:nvSpPr>
        <p:spPr>
          <a:xfrm>
            <a:off x="581982" y="5516902"/>
            <a:ext cx="5735300" cy="2143779"/>
          </a:xfrm>
        </p:spPr>
        <p:txBody>
          <a:bodyPr>
            <a:normAutofit/>
          </a:bodyPr>
          <a:lstStyle>
            <a:lvl1pPr marL="0" indent="0">
              <a:spcBef>
                <a:spcPts val="600"/>
              </a:spcBef>
              <a:spcAft>
                <a:spcPts val="600"/>
              </a:spcAft>
              <a:buNone/>
              <a:defRPr sz="1800" b="0" i="0">
                <a:solidFill>
                  <a:schemeClr val="tx1"/>
                </a:solidFill>
                <a:latin typeface="Trebuchet MS" panose="020B0603020202020204" pitchFamily="34" charset="0"/>
              </a:defRPr>
            </a:lvl1pPr>
            <a:lvl2pPr marL="640080" indent="0">
              <a:buNone/>
              <a:defRPr/>
            </a:lvl2pPr>
          </a:lstStyle>
          <a:p>
            <a:pPr>
              <a:lnSpc>
                <a:spcPct val="107000"/>
              </a:lnSpc>
              <a:spcAft>
                <a:spcPts val="800"/>
              </a:spcAft>
            </a:pPr>
            <a:r>
              <a:rPr lang="en-GB" sz="1800" dirty="0">
                <a:effectLst/>
                <a:latin typeface="Trebuchet MS" panose="020B0603020202020204" pitchFamily="34" charset="0"/>
                <a:ea typeface="Calibri" panose="020F0502020204030204" pitchFamily="34" charset="0"/>
                <a:cs typeface="Times New Roman" panose="02020603050405020304" pitchFamily="18" charset="0"/>
              </a:rPr>
              <a:t>Write here the very concrete results that will be the outcome of your project. Something that everyone can understand and remember if asked the next day.</a:t>
            </a:r>
            <a:r>
              <a:rPr lang="et-EE" sz="1800" dirty="0">
                <a:effectLst/>
                <a:latin typeface="Trebuchet MS" panose="020B0603020202020204" pitchFamily="34" charset="0"/>
                <a:ea typeface="Calibri" panose="020F0502020204030204" pitchFamily="34" charset="0"/>
                <a:cs typeface="Times New Roman" panose="02020603050405020304" pitchFamily="18" charset="0"/>
              </a:rPr>
              <a:t> </a:t>
            </a:r>
            <a:r>
              <a:rPr lang="en-GB" sz="1800" dirty="0">
                <a:effectLst/>
                <a:latin typeface="Trebuchet MS" panose="020B0603020202020204" pitchFamily="34" charset="0"/>
                <a:ea typeface="Calibri" panose="020F0502020204030204" pitchFamily="34" charset="0"/>
                <a:cs typeface="Times New Roman" panose="02020603050405020304" pitchFamily="18" charset="0"/>
              </a:rPr>
              <a:t>This is what adds up to the value of your work in the eyes of others. Max</a:t>
            </a:r>
            <a:r>
              <a:rPr lang="et-EE" sz="1800" dirty="0">
                <a:effectLst/>
                <a:latin typeface="Trebuchet MS" panose="020B0603020202020204" pitchFamily="34" charset="0"/>
                <a:ea typeface="Calibri" panose="020F0502020204030204" pitchFamily="34" charset="0"/>
                <a:cs typeface="Times New Roman" panose="02020603050405020304" pitchFamily="18" charset="0"/>
              </a:rPr>
              <a:t>imum</a:t>
            </a:r>
            <a:r>
              <a:rPr lang="en-GB" sz="1800" dirty="0">
                <a:effectLst/>
                <a:latin typeface="Trebuchet MS" panose="020B0603020202020204" pitchFamily="34" charset="0"/>
                <a:ea typeface="Calibri" panose="020F0502020204030204" pitchFamily="34" charset="0"/>
                <a:cs typeface="Times New Roman" panose="02020603050405020304" pitchFamily="18" charset="0"/>
              </a:rPr>
              <a:t> 280 characters with spaces.</a:t>
            </a:r>
          </a:p>
        </p:txBody>
      </p:sp>
      <p:sp>
        <p:nvSpPr>
          <p:cNvPr id="29" name="Text Placeholder 5">
            <a:extLst>
              <a:ext uri="{FF2B5EF4-FFF2-40B4-BE49-F238E27FC236}">
                <a16:creationId xmlns:a16="http://schemas.microsoft.com/office/drawing/2014/main" id="{4BDEF0BA-E696-230C-0524-97D89C9445CB}"/>
              </a:ext>
            </a:extLst>
          </p:cNvPr>
          <p:cNvSpPr>
            <a:spLocks noGrp="1"/>
          </p:cNvSpPr>
          <p:nvPr>
            <p:ph type="body" sz="quarter" idx="26" hasCustomPrompt="1"/>
          </p:nvPr>
        </p:nvSpPr>
        <p:spPr>
          <a:xfrm>
            <a:off x="600284" y="8232694"/>
            <a:ext cx="11504360" cy="1170798"/>
          </a:xfrm>
        </p:spPr>
        <p:txBody>
          <a:bodyPr>
            <a:normAutofit/>
          </a:bodyPr>
          <a:lstStyle>
            <a:lvl1pPr marL="0" indent="0">
              <a:buNone/>
              <a:defRPr sz="1600" b="0" i="1">
                <a:solidFill>
                  <a:schemeClr val="tx1"/>
                </a:solidFill>
                <a:latin typeface="Trebuchet MS" panose="020B0603020202020204" pitchFamily="34" charset="0"/>
              </a:defRPr>
            </a:lvl1pPr>
            <a:lvl2pPr marL="640080" indent="0">
              <a:buNone/>
              <a:defRPr/>
            </a:lvl2pPr>
          </a:lstStyle>
          <a:p>
            <a:pPr marL="0" marR="0" lvl="0" indent="0" algn="l" defTabSz="1280160" rtl="0" eaLnBrk="1" fontAlgn="auto" latinLnBrk="0" hangingPunct="1">
              <a:lnSpc>
                <a:spcPct val="107000"/>
              </a:lnSpc>
              <a:spcBef>
                <a:spcPts val="1400"/>
              </a:spcBef>
              <a:spcAft>
                <a:spcPts val="800"/>
              </a:spcAft>
              <a:buClrTx/>
              <a:buSzTx/>
              <a:buFont typeface="Arial" panose="020B0604020202020204" pitchFamily="34" charset="0"/>
              <a:buNone/>
              <a:tabLst/>
              <a:defRPr/>
            </a:pPr>
            <a:r>
              <a:rPr lang="en-US" sz="1800" dirty="0" err="1">
                <a:effectLst/>
                <a:latin typeface="Trebuchet MS" panose="020B0603020202020204" pitchFamily="34" charset="0"/>
                <a:ea typeface="Calibri" panose="020F0502020204030204" pitchFamily="34" charset="0"/>
                <a:cs typeface="Times New Roman" panose="02020603050405020304" pitchFamily="18" charset="0"/>
              </a:rPr>
              <a:t>Organisation</a:t>
            </a:r>
            <a:r>
              <a:rPr lang="en-US" sz="1800" dirty="0">
                <a:effectLst/>
                <a:latin typeface="Trebuchet MS" panose="020B0603020202020204" pitchFamily="34" charset="0"/>
                <a:ea typeface="Calibri" panose="020F0502020204030204" pitchFamily="34" charset="0"/>
                <a:cs typeface="Times New Roman" panose="02020603050405020304" pitchFamily="18" charset="0"/>
              </a:rPr>
              <a:t> X, Country </a:t>
            </a:r>
            <a:r>
              <a:rPr lang="en-US" sz="1800" dirty="0">
                <a:solidFill>
                  <a:srgbClr val="69ACDF"/>
                </a:solidFill>
                <a:effectLst/>
                <a:latin typeface="Trebuchet MS" panose="020B0603020202020204" pitchFamily="34" charset="0"/>
                <a:ea typeface="Calibri" panose="020F0502020204030204" pitchFamily="34" charset="0"/>
                <a:cs typeface="Times New Roman" panose="02020603050405020304" pitchFamily="18" charset="0"/>
              </a:rPr>
              <a:t>|</a:t>
            </a:r>
            <a:r>
              <a:rPr lang="en-US" sz="18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800" dirty="0" err="1">
                <a:effectLst/>
                <a:latin typeface="Trebuchet MS" panose="020B0603020202020204" pitchFamily="34" charset="0"/>
                <a:ea typeface="Calibri" panose="020F0502020204030204" pitchFamily="34" charset="0"/>
                <a:cs typeface="Times New Roman" panose="02020603050405020304" pitchFamily="18" charset="0"/>
              </a:rPr>
              <a:t>Organisation</a:t>
            </a:r>
            <a:r>
              <a:rPr lang="en-US" sz="1800" dirty="0">
                <a:effectLst/>
                <a:latin typeface="Trebuchet MS" panose="020B0603020202020204" pitchFamily="34" charset="0"/>
                <a:ea typeface="Calibri" panose="020F0502020204030204" pitchFamily="34" charset="0"/>
                <a:cs typeface="Times New Roman" panose="02020603050405020304" pitchFamily="18" charset="0"/>
              </a:rPr>
              <a:t> Y, Country </a:t>
            </a:r>
            <a:r>
              <a:rPr lang="en-US" sz="1800" dirty="0">
                <a:solidFill>
                  <a:srgbClr val="69ACDF"/>
                </a:solidFill>
                <a:effectLst/>
                <a:latin typeface="Trebuchet MS" panose="020B0603020202020204" pitchFamily="34" charset="0"/>
                <a:ea typeface="Calibri" panose="020F0502020204030204" pitchFamily="34" charset="0"/>
                <a:cs typeface="Times New Roman" panose="02020603050405020304" pitchFamily="18" charset="0"/>
              </a:rPr>
              <a:t>|</a:t>
            </a:r>
            <a:r>
              <a:rPr lang="en-US" sz="18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800" dirty="0" err="1">
                <a:effectLst/>
                <a:latin typeface="Trebuchet MS" panose="020B0603020202020204" pitchFamily="34" charset="0"/>
                <a:ea typeface="Calibri" panose="020F0502020204030204" pitchFamily="34" charset="0"/>
                <a:cs typeface="Times New Roman" panose="02020603050405020304" pitchFamily="18" charset="0"/>
              </a:rPr>
              <a:t>Organisation</a:t>
            </a:r>
            <a:r>
              <a:rPr lang="en-US" sz="1800" dirty="0">
                <a:effectLst/>
                <a:latin typeface="Trebuchet MS" panose="020B0603020202020204" pitchFamily="34" charset="0"/>
                <a:ea typeface="Calibri" panose="020F0502020204030204" pitchFamily="34" charset="0"/>
                <a:cs typeface="Times New Roman" panose="02020603050405020304" pitchFamily="18" charset="0"/>
              </a:rPr>
              <a:t> Z, Country </a:t>
            </a:r>
            <a:r>
              <a:rPr lang="en-US" sz="1800" dirty="0">
                <a:solidFill>
                  <a:srgbClr val="69ACDF"/>
                </a:solidFill>
                <a:effectLst/>
                <a:latin typeface="Trebuchet MS" panose="020B0603020202020204" pitchFamily="34" charset="0"/>
                <a:ea typeface="Calibri" panose="020F0502020204030204" pitchFamily="34" charset="0"/>
                <a:cs typeface="Times New Roman" panose="02020603050405020304" pitchFamily="18" charset="0"/>
              </a:rPr>
              <a:t>|</a:t>
            </a:r>
            <a:r>
              <a:rPr lang="en-US" sz="18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800" dirty="0" err="1">
                <a:effectLst/>
                <a:latin typeface="Trebuchet MS" panose="020B0603020202020204" pitchFamily="34" charset="0"/>
                <a:ea typeface="Calibri" panose="020F0502020204030204" pitchFamily="34" charset="0"/>
                <a:cs typeface="Times New Roman" panose="02020603050405020304" pitchFamily="18" charset="0"/>
              </a:rPr>
              <a:t>Organisation</a:t>
            </a:r>
            <a:r>
              <a:rPr lang="en-US" sz="1800" dirty="0">
                <a:effectLst/>
                <a:latin typeface="Trebuchet MS" panose="020B0603020202020204" pitchFamily="34" charset="0"/>
                <a:ea typeface="Calibri" panose="020F0502020204030204" pitchFamily="34" charset="0"/>
                <a:cs typeface="Times New Roman" panose="02020603050405020304" pitchFamily="18" charset="0"/>
              </a:rPr>
              <a:t> Å, Country </a:t>
            </a:r>
            <a:r>
              <a:rPr lang="en-US" sz="1800" dirty="0">
                <a:solidFill>
                  <a:srgbClr val="69ACDF"/>
                </a:solidFill>
                <a:effectLst/>
                <a:latin typeface="Trebuchet MS" panose="020B0603020202020204" pitchFamily="34" charset="0"/>
                <a:ea typeface="Calibri" panose="020F0502020204030204" pitchFamily="34" charset="0"/>
                <a:cs typeface="Times New Roman" panose="02020603050405020304" pitchFamily="18" charset="0"/>
              </a:rPr>
              <a:t>|</a:t>
            </a:r>
            <a:br>
              <a:rPr lang="en-US" sz="1800" dirty="0">
                <a:solidFill>
                  <a:srgbClr val="69ACDF"/>
                </a:solidFill>
                <a:effectLst/>
                <a:latin typeface="Trebuchet MS" panose="020B0603020202020204" pitchFamily="34" charset="0"/>
                <a:ea typeface="Calibri" panose="020F0502020204030204" pitchFamily="34" charset="0"/>
                <a:cs typeface="Times New Roman" panose="02020603050405020304" pitchFamily="18" charset="0"/>
              </a:rPr>
            </a:br>
            <a:r>
              <a:rPr lang="en-US" sz="1800" dirty="0" err="1">
                <a:effectLst/>
                <a:latin typeface="Trebuchet MS" panose="020B0603020202020204" pitchFamily="34" charset="0"/>
                <a:ea typeface="Calibri" panose="020F0502020204030204" pitchFamily="34" charset="0"/>
                <a:cs typeface="Times New Roman" panose="02020603050405020304" pitchFamily="18" charset="0"/>
              </a:rPr>
              <a:t>Organisation</a:t>
            </a:r>
            <a:r>
              <a:rPr lang="en-US" sz="1800" dirty="0">
                <a:effectLst/>
                <a:latin typeface="Trebuchet MS" panose="020B0603020202020204" pitchFamily="34" charset="0"/>
                <a:ea typeface="Calibri" panose="020F0502020204030204" pitchFamily="34" charset="0"/>
                <a:cs typeface="Times New Roman" panose="02020603050405020304" pitchFamily="18" charset="0"/>
              </a:rPr>
              <a:t> Ä, Country </a:t>
            </a:r>
            <a:r>
              <a:rPr lang="en-US" sz="1800" dirty="0">
                <a:solidFill>
                  <a:srgbClr val="69ACDF"/>
                </a:solidFill>
                <a:effectLst/>
                <a:latin typeface="Trebuchet MS" panose="020B0603020202020204" pitchFamily="34" charset="0"/>
                <a:ea typeface="Calibri" panose="020F0502020204030204" pitchFamily="34" charset="0"/>
                <a:cs typeface="Times New Roman" panose="02020603050405020304" pitchFamily="18" charset="0"/>
              </a:rPr>
              <a:t>|</a:t>
            </a:r>
            <a:r>
              <a:rPr lang="en-US" sz="1800" dirty="0">
                <a:effectLst/>
                <a:latin typeface="Trebuchet MS" panose="020B0603020202020204" pitchFamily="34" charset="0"/>
                <a:ea typeface="Calibri" panose="020F0502020204030204" pitchFamily="34" charset="0"/>
                <a:cs typeface="Times New Roman" panose="02020603050405020304" pitchFamily="18" charset="0"/>
              </a:rPr>
              <a:t> </a:t>
            </a:r>
            <a:r>
              <a:rPr lang="en-US" sz="1800" dirty="0" err="1">
                <a:effectLst/>
                <a:latin typeface="Trebuchet MS" panose="020B0603020202020204" pitchFamily="34" charset="0"/>
                <a:ea typeface="Calibri" panose="020F0502020204030204" pitchFamily="34" charset="0"/>
                <a:cs typeface="Times New Roman" panose="02020603050405020304" pitchFamily="18" charset="0"/>
              </a:rPr>
              <a:t>Organisation</a:t>
            </a:r>
            <a:r>
              <a:rPr lang="en-US" sz="1800" dirty="0">
                <a:effectLst/>
                <a:latin typeface="Trebuchet MS" panose="020B0603020202020204" pitchFamily="34" charset="0"/>
                <a:ea typeface="Calibri" panose="020F0502020204030204" pitchFamily="34" charset="0"/>
                <a:cs typeface="Times New Roman" panose="02020603050405020304" pitchFamily="18" charset="0"/>
              </a:rPr>
              <a:t> Ö, Country</a:t>
            </a:r>
            <a:endParaRPr lang="et-EE" sz="1800" dirty="0">
              <a:effectLst/>
              <a:latin typeface="Trebuchet MS" panose="020B0603020202020204" pitchFamily="34" charset="0"/>
              <a:ea typeface="Calibri" panose="020F0502020204030204" pitchFamily="34" charset="0"/>
              <a:cs typeface="Times New Roman" panose="02020603050405020304" pitchFamily="18" charset="0"/>
            </a:endParaRPr>
          </a:p>
          <a:p>
            <a:pPr marL="0" marR="0" lvl="0" indent="0" algn="l" defTabSz="1280160" rtl="0" eaLnBrk="1" fontAlgn="auto" latinLnBrk="0" hangingPunct="1">
              <a:lnSpc>
                <a:spcPct val="107000"/>
              </a:lnSpc>
              <a:spcBef>
                <a:spcPts val="1400"/>
              </a:spcBef>
              <a:spcAft>
                <a:spcPts val="800"/>
              </a:spcAft>
              <a:buClrTx/>
              <a:buSzTx/>
              <a:buFont typeface="Arial" panose="020B0604020202020204" pitchFamily="34" charset="0"/>
              <a:buNone/>
              <a:tabLst/>
              <a:defRPr/>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0" name="Rectangle 39">
            <a:extLst>
              <a:ext uri="{FF2B5EF4-FFF2-40B4-BE49-F238E27FC236}">
                <a16:creationId xmlns:a16="http://schemas.microsoft.com/office/drawing/2014/main" id="{8E9282EA-03FF-B5FB-EC84-7FF4C7939BB5}"/>
              </a:ext>
            </a:extLst>
          </p:cNvPr>
          <p:cNvSpPr/>
          <p:nvPr userDrawn="1"/>
        </p:nvSpPr>
        <p:spPr>
          <a:xfrm>
            <a:off x="6831495" y="962192"/>
            <a:ext cx="5884037" cy="55935"/>
          </a:xfrm>
          <a:custGeom>
            <a:avLst/>
            <a:gdLst>
              <a:gd name="connsiteX0" fmla="*/ 0 w 5884037"/>
              <a:gd name="connsiteY0" fmla="*/ 0 h 55935"/>
              <a:gd name="connsiteX1" fmla="*/ 5884037 w 5884037"/>
              <a:gd name="connsiteY1" fmla="*/ 0 h 55935"/>
              <a:gd name="connsiteX2" fmla="*/ 5884037 w 5884037"/>
              <a:gd name="connsiteY2" fmla="*/ 55935 h 55935"/>
              <a:gd name="connsiteX3" fmla="*/ 0 w 5884037"/>
              <a:gd name="connsiteY3" fmla="*/ 55935 h 55935"/>
              <a:gd name="connsiteX4" fmla="*/ 0 w 5884037"/>
              <a:gd name="connsiteY4" fmla="*/ 0 h 559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84037" h="55935" fill="none" extrusionOk="0">
                <a:moveTo>
                  <a:pt x="0" y="0"/>
                </a:moveTo>
                <a:cubicBezTo>
                  <a:pt x="1563575" y="-33775"/>
                  <a:pt x="3722551" y="138873"/>
                  <a:pt x="5884037" y="0"/>
                </a:cubicBezTo>
                <a:cubicBezTo>
                  <a:pt x="5879796" y="24517"/>
                  <a:pt x="5888314" y="36425"/>
                  <a:pt x="5884037" y="55935"/>
                </a:cubicBezTo>
                <a:cubicBezTo>
                  <a:pt x="3837632" y="-81395"/>
                  <a:pt x="1717851" y="-81921"/>
                  <a:pt x="0" y="55935"/>
                </a:cubicBezTo>
                <a:cubicBezTo>
                  <a:pt x="3403" y="31328"/>
                  <a:pt x="-72" y="25904"/>
                  <a:pt x="0" y="0"/>
                </a:cubicBezTo>
                <a:close/>
              </a:path>
              <a:path w="5884037" h="55935" stroke="0" extrusionOk="0">
                <a:moveTo>
                  <a:pt x="0" y="0"/>
                </a:moveTo>
                <a:cubicBezTo>
                  <a:pt x="917760" y="-101487"/>
                  <a:pt x="3198902" y="-162162"/>
                  <a:pt x="5884037" y="0"/>
                </a:cubicBezTo>
                <a:cubicBezTo>
                  <a:pt x="5881844" y="15089"/>
                  <a:pt x="5882294" y="45086"/>
                  <a:pt x="5884037" y="55935"/>
                </a:cubicBezTo>
                <a:cubicBezTo>
                  <a:pt x="3349443" y="106000"/>
                  <a:pt x="1413712" y="-102514"/>
                  <a:pt x="0" y="55935"/>
                </a:cubicBezTo>
                <a:cubicBezTo>
                  <a:pt x="-1829" y="39627"/>
                  <a:pt x="4714" y="23525"/>
                  <a:pt x="0" y="0"/>
                </a:cubicBezTo>
                <a:close/>
              </a:path>
            </a:pathLst>
          </a:cu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2700000" scaled="1"/>
            <a:tileRect/>
          </a:gradFill>
          <a:ln>
            <a:solidFill>
              <a:schemeClr val="accent4"/>
            </a:solidFill>
            <a:extLst>
              <a:ext uri="{C807C97D-BFC1-408E-A445-0C87EB9F89A2}">
                <ask:lineSketchStyleProps xmlns:ask="http://schemas.microsoft.com/office/drawing/2018/sketchyshapes" sd="981765707">
                  <a:prstGeom prst="rect">
                    <a:avLst/>
                  </a:prstGeom>
                  <ask:type>
                    <ask:lineSketchCurve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524"/>
          </a:p>
        </p:txBody>
      </p:sp>
      <p:sp>
        <p:nvSpPr>
          <p:cNvPr id="5" name="Text Box 2">
            <a:extLst>
              <a:ext uri="{FF2B5EF4-FFF2-40B4-BE49-F238E27FC236}">
                <a16:creationId xmlns:a16="http://schemas.microsoft.com/office/drawing/2014/main" id="{51AB165D-FB39-D045-EFBB-8E68B03274C8}"/>
              </a:ext>
            </a:extLst>
          </p:cNvPr>
          <p:cNvSpPr txBox="1">
            <a:spLocks noChangeArrowheads="1"/>
          </p:cNvSpPr>
          <p:nvPr userDrawn="1"/>
        </p:nvSpPr>
        <p:spPr bwMode="auto">
          <a:xfrm>
            <a:off x="7638906" y="1989408"/>
            <a:ext cx="4465738" cy="800219"/>
          </a:xfrm>
          <a:prstGeom prst="rect">
            <a:avLst/>
          </a:prstGeom>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ln>
            <a:noFill/>
          </a:ln>
          <a:effectLst>
            <a:softEdge rad="63500"/>
          </a:effectLst>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ts val="600"/>
              </a:spcBef>
              <a:spcAft>
                <a:spcPts val="60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ts val="600"/>
              </a:spcBef>
              <a:spcAft>
                <a:spcPts val="60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 name="Content Placeholder 13">
            <a:extLst>
              <a:ext uri="{FF2B5EF4-FFF2-40B4-BE49-F238E27FC236}">
                <a16:creationId xmlns:a16="http://schemas.microsoft.com/office/drawing/2014/main" id="{90F92EEE-F82A-376D-5406-17EF03C232C6}"/>
              </a:ext>
            </a:extLst>
          </p:cNvPr>
          <p:cNvSpPr>
            <a:spLocks noGrp="1"/>
          </p:cNvSpPr>
          <p:nvPr>
            <p:ph sz="quarter" idx="28" hasCustomPrompt="1"/>
          </p:nvPr>
        </p:nvSpPr>
        <p:spPr>
          <a:xfrm>
            <a:off x="7442381" y="1101107"/>
            <a:ext cx="4662263" cy="557365"/>
          </a:xfrm>
        </p:spPr>
        <p:txBody>
          <a:bodyPr/>
          <a:lstStyle>
            <a:lvl1pPr marL="0" indent="0">
              <a:buNone/>
              <a:defRPr sz="1800" b="0"/>
            </a:lvl1pPr>
          </a:lstStyle>
          <a:p>
            <a:pPr lvl="0"/>
            <a:r>
              <a:rPr lang="en-GB" dirty="0"/>
              <a:t>Space for extra information: Project Manager contact details or “Follow us on social media!”</a:t>
            </a:r>
          </a:p>
          <a:p>
            <a:pPr lvl="0"/>
            <a:endParaRPr lang="en-GB" dirty="0"/>
          </a:p>
        </p:txBody>
      </p:sp>
      <p:sp>
        <p:nvSpPr>
          <p:cNvPr id="16" name="Text Placeholder 15">
            <a:extLst>
              <a:ext uri="{FF2B5EF4-FFF2-40B4-BE49-F238E27FC236}">
                <a16:creationId xmlns:a16="http://schemas.microsoft.com/office/drawing/2014/main" id="{EA93BE7D-0E51-7FBA-D295-FD1B9F0E140B}"/>
              </a:ext>
            </a:extLst>
          </p:cNvPr>
          <p:cNvSpPr>
            <a:spLocks noGrp="1"/>
          </p:cNvSpPr>
          <p:nvPr>
            <p:ph type="body" sz="quarter" idx="30" hasCustomPrompt="1"/>
          </p:nvPr>
        </p:nvSpPr>
        <p:spPr>
          <a:xfrm>
            <a:off x="4480539" y="332937"/>
            <a:ext cx="1757362" cy="1263650"/>
          </a:xfrm>
        </p:spPr>
        <p:txBody>
          <a:bodyPr>
            <a:normAutofit/>
          </a:bodyPr>
          <a:lstStyle>
            <a:lvl1pPr marL="0" indent="0">
              <a:buNone/>
              <a:defRPr sz="1200"/>
            </a:lvl1pPr>
          </a:lstStyle>
          <a:p>
            <a:pPr lvl="0"/>
            <a:r>
              <a:rPr lang="en-GB" dirty="0"/>
              <a:t>Tip: We suggest replacing the official Programme logo with your project-specific logo (your project acronym below it)</a:t>
            </a:r>
          </a:p>
          <a:p>
            <a:pPr lvl="0"/>
            <a:endParaRPr lang="en-GB" dirty="0"/>
          </a:p>
        </p:txBody>
      </p:sp>
    </p:spTree>
    <p:extLst>
      <p:ext uri="{BB962C8B-B14F-4D97-AF65-F5344CB8AC3E}">
        <p14:creationId xmlns:p14="http://schemas.microsoft.com/office/powerpoint/2010/main" val="359685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1DD25-5F30-F5BD-5528-9635766803D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6381544-7050-ECCD-8A7B-2610CBEACCB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B6C18DF-BE62-A695-A7B9-058D3B1335A0}"/>
              </a:ext>
            </a:extLst>
          </p:cNvPr>
          <p:cNvSpPr>
            <a:spLocks noGrp="1"/>
          </p:cNvSpPr>
          <p:nvPr>
            <p:ph type="dt" sz="half" idx="10"/>
          </p:nvPr>
        </p:nvSpPr>
        <p:spPr/>
        <p:txBody>
          <a:bodyPr/>
          <a:lstStyle/>
          <a:p>
            <a:fld id="{76F6084B-1BBD-4D9C-ACDA-E6A2A8F1654B}" type="datetimeFigureOut">
              <a:rPr lang="en-GB" smtClean="0"/>
              <a:t>30/04/2025</a:t>
            </a:fld>
            <a:endParaRPr lang="en-GB"/>
          </a:p>
        </p:txBody>
      </p:sp>
      <p:sp>
        <p:nvSpPr>
          <p:cNvPr id="5" name="Footer Placeholder 4">
            <a:extLst>
              <a:ext uri="{FF2B5EF4-FFF2-40B4-BE49-F238E27FC236}">
                <a16:creationId xmlns:a16="http://schemas.microsoft.com/office/drawing/2014/main" id="{8CF8B4C4-3D80-771F-230B-51AB4C042FA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A0E52DB-9B21-7059-7442-AFA8DE7F9316}"/>
              </a:ext>
            </a:extLst>
          </p:cNvPr>
          <p:cNvSpPr>
            <a:spLocks noGrp="1"/>
          </p:cNvSpPr>
          <p:nvPr>
            <p:ph type="sldNum" sz="quarter" idx="12"/>
          </p:nvPr>
        </p:nvSpPr>
        <p:spPr/>
        <p:txBody>
          <a:bodyPr/>
          <a:lstStyle/>
          <a:p>
            <a:fld id="{046B7BF5-B8B3-441B-8AAF-175A14FB926E}" type="slidenum">
              <a:rPr lang="en-GB" smtClean="0"/>
              <a:t>‹#›</a:t>
            </a:fld>
            <a:endParaRPr lang="en-GB"/>
          </a:p>
        </p:txBody>
      </p:sp>
    </p:spTree>
    <p:extLst>
      <p:ext uri="{BB962C8B-B14F-4D97-AF65-F5344CB8AC3E}">
        <p14:creationId xmlns:p14="http://schemas.microsoft.com/office/powerpoint/2010/main" val="340655454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DD87073A-B34D-4209-8EEC-E8FD2E3B392C}" type="datetimeFigureOut">
              <a:rPr lang="fr-FR" smtClean="0"/>
              <a:t>30/04/2025</a:t>
            </a:fld>
            <a:endParaRPr lang="fr-FR"/>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72966B5-F2AB-4D72-B946-EB0078F919DF}" type="slidenum">
              <a:rPr lang="fr-FR" smtClean="0"/>
              <a:t>‹#›</a:t>
            </a:fld>
            <a:endParaRPr lang="fr-FR"/>
          </a:p>
        </p:txBody>
      </p:sp>
    </p:spTree>
    <p:extLst>
      <p:ext uri="{BB962C8B-B14F-4D97-AF65-F5344CB8AC3E}">
        <p14:creationId xmlns:p14="http://schemas.microsoft.com/office/powerpoint/2010/main" val="1072181326"/>
      </p:ext>
    </p:extLst>
  </p:cSld>
  <p:clrMap bg1="lt1" tx1="dk1" bg2="lt2" tx2="dk2" accent1="accent1" accent2="accent2" accent3="accent3" accent4="accent4" accent5="accent5" accent6="accent6" hlink="hlink" folHlink="folHlink"/>
  <p:sldLayoutIdLst>
    <p:sldLayoutId id="2147483728" r:id="rId1"/>
    <p:sldLayoutId id="2147483727" r:id="rId2"/>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DC03689-5733-E3CB-A474-8FE6498D3D10}"/>
              </a:ext>
            </a:extLst>
          </p:cNvPr>
          <p:cNvSpPr>
            <a:spLocks noGrp="1"/>
          </p:cNvSpPr>
          <p:nvPr>
            <p:ph type="title"/>
          </p:nvPr>
        </p:nvSpPr>
        <p:spPr>
          <a:xfrm>
            <a:off x="879475" y="511175"/>
            <a:ext cx="11042650" cy="1855788"/>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F7A318C-DE9A-8695-CE75-46E48E17BD6E}"/>
              </a:ext>
            </a:extLst>
          </p:cNvPr>
          <p:cNvSpPr>
            <a:spLocks noGrp="1"/>
          </p:cNvSpPr>
          <p:nvPr>
            <p:ph type="body" idx="1"/>
          </p:nvPr>
        </p:nvSpPr>
        <p:spPr>
          <a:xfrm>
            <a:off x="879475" y="2555875"/>
            <a:ext cx="11042650" cy="6091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D79D82E-A20D-4D5D-EA43-1B27F267960E}"/>
              </a:ext>
            </a:extLst>
          </p:cNvPr>
          <p:cNvSpPr>
            <a:spLocks noGrp="1"/>
          </p:cNvSpPr>
          <p:nvPr>
            <p:ph type="dt" sz="half" idx="2"/>
          </p:nvPr>
        </p:nvSpPr>
        <p:spPr>
          <a:xfrm>
            <a:off x="879475" y="8899525"/>
            <a:ext cx="2881313" cy="511175"/>
          </a:xfrm>
          <a:prstGeom prst="rect">
            <a:avLst/>
          </a:prstGeom>
        </p:spPr>
        <p:txBody>
          <a:bodyPr vert="horz" lIns="91440" tIns="45720" rIns="91440" bIns="45720" rtlCol="0" anchor="ctr"/>
          <a:lstStyle>
            <a:lvl1pPr algn="l">
              <a:defRPr sz="1200">
                <a:solidFill>
                  <a:schemeClr val="tx1">
                    <a:tint val="75000"/>
                  </a:schemeClr>
                </a:solidFill>
              </a:defRPr>
            </a:lvl1pPr>
          </a:lstStyle>
          <a:p>
            <a:fld id="{76F6084B-1BBD-4D9C-ACDA-E6A2A8F1654B}" type="datetimeFigureOut">
              <a:rPr lang="en-GB" smtClean="0"/>
              <a:t>30/04/2025</a:t>
            </a:fld>
            <a:endParaRPr lang="en-GB"/>
          </a:p>
        </p:txBody>
      </p:sp>
      <p:sp>
        <p:nvSpPr>
          <p:cNvPr id="5" name="Footer Placeholder 4">
            <a:extLst>
              <a:ext uri="{FF2B5EF4-FFF2-40B4-BE49-F238E27FC236}">
                <a16:creationId xmlns:a16="http://schemas.microsoft.com/office/drawing/2014/main" id="{3B03A5E3-FD1B-5784-B9CE-E989432204C2}"/>
              </a:ext>
            </a:extLst>
          </p:cNvPr>
          <p:cNvSpPr>
            <a:spLocks noGrp="1"/>
          </p:cNvSpPr>
          <p:nvPr>
            <p:ph type="ftr" sz="quarter" idx="3"/>
          </p:nvPr>
        </p:nvSpPr>
        <p:spPr>
          <a:xfrm>
            <a:off x="4240213" y="8899525"/>
            <a:ext cx="4321175" cy="51117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0BC831D-4B7E-DD0C-D8BB-247B6098944D}"/>
              </a:ext>
            </a:extLst>
          </p:cNvPr>
          <p:cNvSpPr>
            <a:spLocks noGrp="1"/>
          </p:cNvSpPr>
          <p:nvPr>
            <p:ph type="sldNum" sz="quarter" idx="4"/>
          </p:nvPr>
        </p:nvSpPr>
        <p:spPr>
          <a:xfrm>
            <a:off x="9040813" y="8899525"/>
            <a:ext cx="2881312" cy="511175"/>
          </a:xfrm>
          <a:prstGeom prst="rect">
            <a:avLst/>
          </a:prstGeom>
        </p:spPr>
        <p:txBody>
          <a:bodyPr vert="horz" lIns="91440" tIns="45720" rIns="91440" bIns="45720" rtlCol="0" anchor="ctr"/>
          <a:lstStyle>
            <a:lvl1pPr algn="r">
              <a:defRPr sz="1200">
                <a:solidFill>
                  <a:schemeClr val="tx1">
                    <a:tint val="75000"/>
                  </a:schemeClr>
                </a:solidFill>
              </a:defRPr>
            </a:lvl1pPr>
          </a:lstStyle>
          <a:p>
            <a:fld id="{046B7BF5-B8B3-441B-8AAF-175A14FB926E}" type="slidenum">
              <a:rPr lang="en-GB" smtClean="0"/>
              <a:t>‹#›</a:t>
            </a:fld>
            <a:endParaRPr lang="en-GB"/>
          </a:p>
        </p:txBody>
      </p:sp>
    </p:spTree>
    <p:extLst>
      <p:ext uri="{BB962C8B-B14F-4D97-AF65-F5344CB8AC3E}">
        <p14:creationId xmlns:p14="http://schemas.microsoft.com/office/powerpoint/2010/main" val="2684148678"/>
      </p:ext>
    </p:extLst>
  </p:cSld>
  <p:clrMap bg1="lt1" tx1="dk1" bg2="lt2" tx2="dk2" accent1="accent1" accent2="accent2" accent3="accent3" accent4="accent4" accent5="accent5" accent6="accent6" hlink="hlink" folHlink="folHlink"/>
  <p:sldLayoutIdLst>
    <p:sldLayoutId id="214748373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6" name="Picture Placeholder 65" descr="Graphical user interface, application&#10;&#10;Description automatically generated">
            <a:extLst>
              <a:ext uri="{FF2B5EF4-FFF2-40B4-BE49-F238E27FC236}">
                <a16:creationId xmlns:a16="http://schemas.microsoft.com/office/drawing/2014/main" id="{A7B60B86-B213-B7A7-E109-3376E7C97881}"/>
              </a:ext>
            </a:extLst>
          </p:cNvPr>
          <p:cNvPicPr>
            <a:picLocks noGrp="1" noChangeAspect="1"/>
          </p:cNvPicPr>
          <p:nvPr>
            <p:ph type="pic" sz="quarter" idx="15"/>
          </p:nvPr>
        </p:nvPicPr>
        <p:blipFill rotWithShape="1">
          <a:blip r:embed="rId2">
            <a:extLst>
              <a:ext uri="{28A0092B-C50C-407E-A947-70E740481C1C}">
                <a14:useLocalDpi xmlns:a14="http://schemas.microsoft.com/office/drawing/2010/main" val="0"/>
              </a:ext>
            </a:extLst>
          </a:blip>
          <a:stretch/>
        </p:blipFill>
        <p:spPr>
          <a:xfrm>
            <a:off x="209843" y="310474"/>
            <a:ext cx="4270696" cy="1288166"/>
          </a:xfrm>
        </p:spPr>
      </p:pic>
      <p:sp>
        <p:nvSpPr>
          <p:cNvPr id="23" name="Text Placeholder 22">
            <a:extLst>
              <a:ext uri="{FF2B5EF4-FFF2-40B4-BE49-F238E27FC236}">
                <a16:creationId xmlns:a16="http://schemas.microsoft.com/office/drawing/2014/main" id="{E7C1551C-11ED-B28F-3507-5748EC2C5938}"/>
              </a:ext>
            </a:extLst>
          </p:cNvPr>
          <p:cNvSpPr>
            <a:spLocks noGrp="1"/>
          </p:cNvSpPr>
          <p:nvPr>
            <p:ph type="body" sz="quarter" idx="19"/>
          </p:nvPr>
        </p:nvSpPr>
        <p:spPr/>
        <p:txBody>
          <a:bodyPr>
            <a:normAutofit/>
          </a:bodyPr>
          <a:lstStyle/>
          <a:p>
            <a:endParaRPr lang="en-GB" sz="1800" dirty="0"/>
          </a:p>
        </p:txBody>
      </p:sp>
      <p:sp>
        <p:nvSpPr>
          <p:cNvPr id="24" name="Text Placeholder 23">
            <a:extLst>
              <a:ext uri="{FF2B5EF4-FFF2-40B4-BE49-F238E27FC236}">
                <a16:creationId xmlns:a16="http://schemas.microsoft.com/office/drawing/2014/main" id="{2A00FDAE-89A7-2E86-3B70-DDEE38C8E447}"/>
              </a:ext>
            </a:extLst>
          </p:cNvPr>
          <p:cNvSpPr>
            <a:spLocks noGrp="1"/>
          </p:cNvSpPr>
          <p:nvPr>
            <p:ph type="body" sz="quarter" idx="25"/>
          </p:nvPr>
        </p:nvSpPr>
        <p:spPr/>
        <p:txBody>
          <a:bodyPr/>
          <a:lstStyle/>
          <a:p>
            <a:endParaRPr lang="en-GB" dirty="0"/>
          </a:p>
        </p:txBody>
      </p:sp>
      <p:sp>
        <p:nvSpPr>
          <p:cNvPr id="38" name="Text Placeholder 37">
            <a:extLst>
              <a:ext uri="{FF2B5EF4-FFF2-40B4-BE49-F238E27FC236}">
                <a16:creationId xmlns:a16="http://schemas.microsoft.com/office/drawing/2014/main" id="{880DD8E2-3FFB-B2CC-9EA1-FAEE956E0673}"/>
              </a:ext>
            </a:extLst>
          </p:cNvPr>
          <p:cNvSpPr>
            <a:spLocks noGrp="1"/>
          </p:cNvSpPr>
          <p:nvPr>
            <p:ph type="body" sz="quarter" idx="26"/>
          </p:nvPr>
        </p:nvSpPr>
        <p:spPr>
          <a:xfrm>
            <a:off x="600284" y="8232694"/>
            <a:ext cx="11504360" cy="835106"/>
          </a:xfrm>
        </p:spPr>
        <p:txBody>
          <a:bodyPr>
            <a:noAutofit/>
          </a:bodyPr>
          <a:lstStyle/>
          <a:p>
            <a:r>
              <a:rPr lang="en-GB" sz="2000" i="0" dirty="0">
                <a:effectLst/>
                <a:latin typeface="Trebuchet MS" panose="020B0603020202020204" pitchFamily="34" charset="0"/>
                <a:ea typeface="Calibri" panose="020F0502020204030204" pitchFamily="34" charset="0"/>
                <a:cs typeface="Times New Roman" panose="02020603050405020304" pitchFamily="18" charset="0"/>
              </a:rPr>
              <a:t>Organisation X, Country </a:t>
            </a:r>
            <a:r>
              <a:rPr lang="en-GB" sz="2000" i="0" dirty="0">
                <a:solidFill>
                  <a:srgbClr val="69ACDF"/>
                </a:solidFill>
                <a:effectLst/>
                <a:latin typeface="Trebuchet MS" panose="020B0603020202020204" pitchFamily="34" charset="0"/>
                <a:ea typeface="Calibri" panose="020F0502020204030204" pitchFamily="34" charset="0"/>
                <a:cs typeface="Times New Roman" panose="02020603050405020304" pitchFamily="18" charset="0"/>
              </a:rPr>
              <a:t>|</a:t>
            </a:r>
            <a:r>
              <a:rPr lang="en-GB" sz="2000" i="0" dirty="0">
                <a:effectLst/>
                <a:latin typeface="Trebuchet MS" panose="020B0603020202020204" pitchFamily="34" charset="0"/>
                <a:ea typeface="Calibri" panose="020F0502020204030204" pitchFamily="34" charset="0"/>
                <a:cs typeface="Times New Roman" panose="02020603050405020304" pitchFamily="18" charset="0"/>
              </a:rPr>
              <a:t> Organisation Y, Country </a:t>
            </a:r>
            <a:r>
              <a:rPr lang="en-GB" sz="2000" i="0" dirty="0">
                <a:solidFill>
                  <a:srgbClr val="69ACDF"/>
                </a:solidFill>
                <a:effectLst/>
                <a:latin typeface="Trebuchet MS" panose="020B0603020202020204" pitchFamily="34" charset="0"/>
                <a:ea typeface="Calibri" panose="020F0502020204030204" pitchFamily="34" charset="0"/>
                <a:cs typeface="Times New Roman" panose="02020603050405020304" pitchFamily="18" charset="0"/>
              </a:rPr>
              <a:t>|</a:t>
            </a:r>
            <a:r>
              <a:rPr lang="en-GB" sz="2000" i="0" dirty="0">
                <a:effectLst/>
                <a:latin typeface="Trebuchet MS" panose="020B0603020202020204" pitchFamily="34" charset="0"/>
                <a:ea typeface="Calibri" panose="020F0502020204030204" pitchFamily="34" charset="0"/>
                <a:cs typeface="Times New Roman" panose="02020603050405020304" pitchFamily="18" charset="0"/>
              </a:rPr>
              <a:t> Organisation Z, Country </a:t>
            </a:r>
            <a:r>
              <a:rPr lang="en-GB" sz="2000" i="0" dirty="0">
                <a:solidFill>
                  <a:srgbClr val="69ACDF"/>
                </a:solidFill>
                <a:effectLst/>
                <a:latin typeface="Trebuchet MS" panose="020B0603020202020204" pitchFamily="34" charset="0"/>
                <a:ea typeface="Calibri" panose="020F0502020204030204" pitchFamily="34" charset="0"/>
                <a:cs typeface="Times New Roman" panose="02020603050405020304" pitchFamily="18" charset="0"/>
              </a:rPr>
              <a:t>|</a:t>
            </a:r>
            <a:r>
              <a:rPr lang="en-GB" sz="2000" i="0" dirty="0">
                <a:effectLst/>
                <a:latin typeface="Trebuchet MS" panose="020B0603020202020204" pitchFamily="34" charset="0"/>
                <a:ea typeface="Calibri" panose="020F0502020204030204" pitchFamily="34" charset="0"/>
                <a:cs typeface="Times New Roman" panose="02020603050405020304" pitchFamily="18" charset="0"/>
              </a:rPr>
              <a:t> Organisation Å, Country </a:t>
            </a:r>
            <a:r>
              <a:rPr lang="en-GB" sz="2000" i="0" dirty="0">
                <a:solidFill>
                  <a:srgbClr val="69ACDF"/>
                </a:solidFill>
                <a:effectLst/>
                <a:latin typeface="Trebuchet MS" panose="020B0603020202020204" pitchFamily="34" charset="0"/>
                <a:ea typeface="Calibri" panose="020F0502020204030204" pitchFamily="34" charset="0"/>
                <a:cs typeface="Times New Roman" panose="02020603050405020304" pitchFamily="18" charset="0"/>
              </a:rPr>
              <a:t>| </a:t>
            </a:r>
            <a:r>
              <a:rPr lang="en-GB" sz="2000" i="0" dirty="0">
                <a:effectLst/>
                <a:latin typeface="Trebuchet MS" panose="020B0603020202020204" pitchFamily="34" charset="0"/>
                <a:ea typeface="Calibri" panose="020F0502020204030204" pitchFamily="34" charset="0"/>
                <a:cs typeface="Times New Roman" panose="02020603050405020304" pitchFamily="18" charset="0"/>
              </a:rPr>
              <a:t>Organisation Ä, Country </a:t>
            </a:r>
            <a:r>
              <a:rPr lang="en-GB" sz="2000" i="0" dirty="0">
                <a:solidFill>
                  <a:srgbClr val="69ACDF"/>
                </a:solidFill>
                <a:effectLst/>
                <a:latin typeface="Trebuchet MS" panose="020B0603020202020204" pitchFamily="34" charset="0"/>
                <a:ea typeface="Calibri" panose="020F0502020204030204" pitchFamily="34" charset="0"/>
                <a:cs typeface="Times New Roman" panose="02020603050405020304" pitchFamily="18" charset="0"/>
              </a:rPr>
              <a:t>|</a:t>
            </a:r>
            <a:r>
              <a:rPr lang="en-GB" sz="2000" i="0" dirty="0">
                <a:effectLst/>
                <a:latin typeface="Trebuchet MS" panose="020B0603020202020204" pitchFamily="34" charset="0"/>
                <a:ea typeface="Calibri" panose="020F0502020204030204" pitchFamily="34" charset="0"/>
                <a:cs typeface="Times New Roman" panose="02020603050405020304" pitchFamily="18" charset="0"/>
              </a:rPr>
              <a:t> Organisation Ö, Country</a:t>
            </a:r>
          </a:p>
        </p:txBody>
      </p:sp>
      <p:sp>
        <p:nvSpPr>
          <p:cNvPr id="26" name="Content Placeholder 25">
            <a:extLst>
              <a:ext uri="{FF2B5EF4-FFF2-40B4-BE49-F238E27FC236}">
                <a16:creationId xmlns:a16="http://schemas.microsoft.com/office/drawing/2014/main" id="{E01DAA38-3A54-4556-75D5-022C1F59BBCF}"/>
              </a:ext>
            </a:extLst>
          </p:cNvPr>
          <p:cNvSpPr>
            <a:spLocks noGrp="1"/>
          </p:cNvSpPr>
          <p:nvPr>
            <p:ph sz="quarter" idx="28"/>
          </p:nvPr>
        </p:nvSpPr>
        <p:spPr/>
        <p:txBody>
          <a:bodyPr/>
          <a:lstStyle/>
          <a:p>
            <a:endParaRPr lang="en-GB" dirty="0"/>
          </a:p>
        </p:txBody>
      </p:sp>
      <p:sp>
        <p:nvSpPr>
          <p:cNvPr id="27" name="Text Placeholder 26">
            <a:extLst>
              <a:ext uri="{FF2B5EF4-FFF2-40B4-BE49-F238E27FC236}">
                <a16:creationId xmlns:a16="http://schemas.microsoft.com/office/drawing/2014/main" id="{E89E8013-AB00-ADC8-BBE7-2A41B6F4945C}"/>
              </a:ext>
            </a:extLst>
          </p:cNvPr>
          <p:cNvSpPr>
            <a:spLocks noGrp="1"/>
          </p:cNvSpPr>
          <p:nvPr>
            <p:ph type="body" sz="quarter" idx="30"/>
          </p:nvPr>
        </p:nvSpPr>
        <p:spPr/>
        <p:txBody>
          <a:bodyPr/>
          <a:lstStyle/>
          <a:p>
            <a:endParaRPr lang="en-GB" dirty="0"/>
          </a:p>
        </p:txBody>
      </p:sp>
      <p:sp>
        <p:nvSpPr>
          <p:cNvPr id="15" name="TextBox 14">
            <a:extLst>
              <a:ext uri="{FF2B5EF4-FFF2-40B4-BE49-F238E27FC236}">
                <a16:creationId xmlns:a16="http://schemas.microsoft.com/office/drawing/2014/main" id="{E2899AD5-BA7A-B3C2-2B12-7807214D1B8D}"/>
              </a:ext>
            </a:extLst>
          </p:cNvPr>
          <p:cNvSpPr txBox="1"/>
          <p:nvPr/>
        </p:nvSpPr>
        <p:spPr>
          <a:xfrm>
            <a:off x="6816559" y="310474"/>
            <a:ext cx="5588474" cy="646331"/>
          </a:xfrm>
          <a:prstGeom prst="rect">
            <a:avLst/>
          </a:prstGeom>
          <a:noFill/>
        </p:spPr>
        <p:txBody>
          <a:bodyPr wrap="square" rtlCol="0">
            <a:spAutoFit/>
          </a:bodyPr>
          <a:lstStyle/>
          <a:p>
            <a:r>
              <a:rPr lang="en-GB" sz="3600" dirty="0">
                <a:solidFill>
                  <a:srgbClr val="2D2D86"/>
                </a:solidFill>
                <a:latin typeface="Trebuchet MS" panose="020B0603020202020204" pitchFamily="34" charset="0"/>
              </a:rPr>
              <a:t>PROJECT ACRONYM</a:t>
            </a:r>
            <a:endParaRPr lang="fr-FR" sz="3600" dirty="0">
              <a:solidFill>
                <a:srgbClr val="2D2D86"/>
              </a:solidFill>
              <a:latin typeface="Trebuchet MS" panose="020B0603020202020204" pitchFamily="34" charset="0"/>
            </a:endParaRPr>
          </a:p>
        </p:txBody>
      </p:sp>
      <p:sp>
        <p:nvSpPr>
          <p:cNvPr id="2" name="TextBox 1">
            <a:extLst>
              <a:ext uri="{FF2B5EF4-FFF2-40B4-BE49-F238E27FC236}">
                <a16:creationId xmlns:a16="http://schemas.microsoft.com/office/drawing/2014/main" id="{1CF07A86-A4B1-6CA5-CA2F-C2D0F1FEBA38}"/>
              </a:ext>
            </a:extLst>
          </p:cNvPr>
          <p:cNvSpPr txBox="1"/>
          <p:nvPr/>
        </p:nvSpPr>
        <p:spPr>
          <a:xfrm>
            <a:off x="7777779" y="1961279"/>
            <a:ext cx="4141694" cy="923330"/>
          </a:xfrm>
          <a:prstGeom prst="rect">
            <a:avLst/>
          </a:prstGeom>
          <a:noFill/>
        </p:spPr>
        <p:txBody>
          <a:bodyPr wrap="square" rtlCol="0">
            <a:spAutoFit/>
          </a:bodyPr>
          <a:lstStyle/>
          <a:p>
            <a:pPr algn="ctr"/>
            <a:r>
              <a:rPr kumimoji="0" lang="en-GB" altLang="en-US" sz="1800" b="1" i="0" u="none" strike="noStrike" cap="none" normalizeH="0" baseline="0" dirty="0">
                <a:ln>
                  <a:noFill/>
                </a:ln>
                <a:solidFill>
                  <a:schemeClr val="tx1"/>
                </a:solidFill>
                <a:effectLst/>
                <a:latin typeface="Trebuchet MS" panose="020B0603020202020204" pitchFamily="34" charset="0"/>
              </a:rPr>
              <a:t>This is done with </a:t>
            </a:r>
            <a:r>
              <a:rPr kumimoji="0" lang="en-GB" altLang="en-US" sz="1800" b="1" i="0" u="none" strike="noStrike" cap="none" normalizeH="0" baseline="0" dirty="0">
                <a:ln>
                  <a:noFill/>
                </a:ln>
                <a:solidFill>
                  <a:srgbClr val="2D2D86"/>
                </a:solidFill>
                <a:effectLst/>
                <a:latin typeface="Trebuchet MS" panose="020B0603020202020204" pitchFamily="34" charset="0"/>
              </a:rPr>
              <a:t>XXXXXX</a:t>
            </a:r>
            <a:r>
              <a:rPr kumimoji="0" lang="en-GB" altLang="en-US" sz="1800" b="1" i="0" u="none" strike="noStrike" cap="none" normalizeH="0" baseline="0" dirty="0">
                <a:ln>
                  <a:noFill/>
                </a:ln>
                <a:solidFill>
                  <a:schemeClr val="tx1"/>
                </a:solidFill>
                <a:effectLst/>
                <a:latin typeface="Trebuchet MS" panose="020B0603020202020204" pitchFamily="34" charset="0"/>
              </a:rPr>
              <a:t> euros from the European Union through the Central Baltic Programme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 name="Text Box 2">
            <a:extLst>
              <a:ext uri="{FF2B5EF4-FFF2-40B4-BE49-F238E27FC236}">
                <a16:creationId xmlns:a16="http://schemas.microsoft.com/office/drawing/2014/main" id="{796DEC36-63BE-0088-BA32-EFE0A2C0EB95}"/>
              </a:ext>
            </a:extLst>
          </p:cNvPr>
          <p:cNvSpPr txBox="1">
            <a:spLocks noChangeArrowheads="1"/>
          </p:cNvSpPr>
          <p:nvPr/>
        </p:nvSpPr>
        <p:spPr bwMode="auto">
          <a:xfrm>
            <a:off x="600249" y="1991075"/>
            <a:ext cx="5456649" cy="461665"/>
          </a:xfrm>
          <a:prstGeom prst="rect">
            <a:avLst/>
          </a:prstGeom>
          <a:solidFill>
            <a:srgbClr val="FFFFFF">
              <a:alpha val="0"/>
            </a:srgbClr>
          </a:solidFill>
          <a:ln>
            <a:noFill/>
          </a:ln>
          <a:effec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GB" altLang="en-US" sz="2400" b="1" i="0" u="none" strike="noStrike" cap="none" normalizeH="0" baseline="0" dirty="0">
                <a:ln>
                  <a:noFill/>
                </a:ln>
                <a:solidFill>
                  <a:srgbClr val="001489"/>
                </a:solidFill>
                <a:effectLst/>
                <a:latin typeface="Trebuchet MS" panose="020B0603020202020204" pitchFamily="34" charset="0"/>
              </a:rPr>
              <a:t>The p</a:t>
            </a:r>
            <a:r>
              <a:rPr kumimoji="0" lang="et-EE" altLang="en-US" sz="2400" b="1" i="0" u="none" strike="noStrike" cap="none" normalizeH="0" baseline="0" dirty="0">
                <a:ln>
                  <a:noFill/>
                </a:ln>
                <a:solidFill>
                  <a:srgbClr val="001489"/>
                </a:solidFill>
                <a:effectLst/>
                <a:latin typeface="Trebuchet MS" panose="020B0603020202020204" pitchFamily="34" charset="0"/>
              </a:rPr>
              <a:t>roject</a:t>
            </a:r>
            <a:r>
              <a:rPr kumimoji="0" lang="en-US" altLang="en-US" sz="2400" b="1" i="0" u="none" strike="noStrike" cap="none" normalizeH="0" baseline="0" dirty="0">
                <a:ln>
                  <a:noFill/>
                </a:ln>
                <a:solidFill>
                  <a:srgbClr val="001489"/>
                </a:solidFill>
                <a:effectLst/>
                <a:latin typeface="Trebuchet MS" panose="020B0603020202020204" pitchFamily="34" charset="0"/>
              </a:rPr>
              <a:t> XXXXXXXXXX aims at:</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
        <p:nvSpPr>
          <p:cNvPr id="4" name="Text Box 2">
            <a:extLst>
              <a:ext uri="{FF2B5EF4-FFF2-40B4-BE49-F238E27FC236}">
                <a16:creationId xmlns:a16="http://schemas.microsoft.com/office/drawing/2014/main" id="{9B573CC4-73F7-E16D-4850-CF175DF50F58}"/>
              </a:ext>
            </a:extLst>
          </p:cNvPr>
          <p:cNvSpPr txBox="1">
            <a:spLocks noChangeArrowheads="1"/>
          </p:cNvSpPr>
          <p:nvPr/>
        </p:nvSpPr>
        <p:spPr bwMode="auto">
          <a:xfrm>
            <a:off x="601714" y="4829319"/>
            <a:ext cx="5884037" cy="461665"/>
          </a:xfrm>
          <a:prstGeom prst="rect">
            <a:avLst/>
          </a:prstGeom>
          <a:solidFill>
            <a:srgbClr val="FFFFFF">
              <a:alpha val="0"/>
            </a:srgbClr>
          </a:solidFill>
          <a:ln>
            <a:noFill/>
          </a:ln>
          <a:effec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GB" altLang="en-US" sz="2400" b="1" i="0" u="none" strike="noStrike" cap="none" normalizeH="0" baseline="0" dirty="0">
                <a:ln>
                  <a:noFill/>
                </a:ln>
                <a:solidFill>
                  <a:srgbClr val="001489"/>
                </a:solidFill>
                <a:effectLst/>
                <a:latin typeface="Trebuchet MS" panose="020B0603020202020204" pitchFamily="34" charset="0"/>
              </a:rPr>
              <a:t>The p</a:t>
            </a:r>
            <a:r>
              <a:rPr kumimoji="0" lang="et-EE" altLang="en-US" sz="2400" b="1" i="0" u="none" strike="noStrike" cap="none" normalizeH="0" baseline="0" dirty="0">
                <a:ln>
                  <a:noFill/>
                </a:ln>
                <a:solidFill>
                  <a:srgbClr val="001489"/>
                </a:solidFill>
                <a:effectLst/>
                <a:latin typeface="Trebuchet MS" panose="020B0603020202020204" pitchFamily="34" charset="0"/>
              </a:rPr>
              <a:t>roject</a:t>
            </a:r>
            <a:r>
              <a:rPr kumimoji="0" lang="en-US" altLang="en-US" sz="2400" b="1" i="0" u="none" strike="noStrike" cap="none" normalizeH="0" baseline="0" dirty="0">
                <a:ln>
                  <a:noFill/>
                </a:ln>
                <a:solidFill>
                  <a:srgbClr val="001489"/>
                </a:solidFill>
                <a:effectLst/>
                <a:latin typeface="Trebuchet MS" panose="020B0603020202020204" pitchFamily="34" charset="0"/>
              </a:rPr>
              <a:t> XXXXXXXXXX will result in:</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
        <p:nvSpPr>
          <p:cNvPr id="5" name="TextBox 4">
            <a:extLst>
              <a:ext uri="{FF2B5EF4-FFF2-40B4-BE49-F238E27FC236}">
                <a16:creationId xmlns:a16="http://schemas.microsoft.com/office/drawing/2014/main" id="{92D9282F-8DC4-B712-8CB2-4A0522EB3F03}"/>
              </a:ext>
            </a:extLst>
          </p:cNvPr>
          <p:cNvSpPr txBox="1"/>
          <p:nvPr/>
        </p:nvSpPr>
        <p:spPr>
          <a:xfrm>
            <a:off x="600283" y="7668067"/>
            <a:ext cx="5869538" cy="467757"/>
          </a:xfrm>
          <a:prstGeom prst="rect">
            <a:avLst/>
          </a:prstGeom>
          <a:solidFill>
            <a:srgbClr val="FFFFFF">
              <a:alpha val="0"/>
            </a:srgbClr>
          </a:solidFill>
          <a:effectLst/>
        </p:spPr>
        <p:txBody>
          <a:bodyPr wrap="square">
            <a:spAutoFit/>
          </a:bodyPr>
          <a:lstStyle/>
          <a:p>
            <a:pPr>
              <a:lnSpc>
                <a:spcPct val="107000"/>
              </a:lnSpc>
              <a:spcAft>
                <a:spcPts val="800"/>
              </a:spcAft>
            </a:pPr>
            <a:r>
              <a:rPr lang="en-US" sz="2400" b="1" dirty="0">
                <a:solidFill>
                  <a:srgbClr val="001489"/>
                </a:solidFill>
                <a:effectLst/>
                <a:latin typeface="Trebuchet MS" panose="020B0603020202020204" pitchFamily="34" charset="0"/>
                <a:ea typeface="Calibri" panose="020F0502020204030204" pitchFamily="34" charset="0"/>
                <a:cs typeface="Times New Roman" panose="02020603050405020304" pitchFamily="18" charset="0"/>
              </a:rPr>
              <a:t>The project is a joint cooperation of:</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Picture Placeholder 6">
            <a:extLst>
              <a:ext uri="{FF2B5EF4-FFF2-40B4-BE49-F238E27FC236}">
                <a16:creationId xmlns:a16="http://schemas.microsoft.com/office/drawing/2014/main" id="{18AE4BA6-6C8E-5EA5-E483-5EE81D8A46AD}"/>
              </a:ext>
            </a:extLst>
          </p:cNvPr>
          <p:cNvSpPr>
            <a:spLocks noGrp="1"/>
          </p:cNvSpPr>
          <p:nvPr>
            <p:ph type="pic" sz="quarter" idx="10"/>
          </p:nvPr>
        </p:nvSpPr>
        <p:spPr>
          <a:xfrm>
            <a:off x="6785170" y="3237963"/>
            <a:ext cx="6126911" cy="4293064"/>
          </a:xfrm>
        </p:spPr>
        <p:txBody>
          <a:bodyPr/>
          <a:lstStyle/>
          <a:p>
            <a:endParaRPr lang="en-GB" dirty="0"/>
          </a:p>
        </p:txBody>
      </p:sp>
    </p:spTree>
    <p:extLst>
      <p:ext uri="{BB962C8B-B14F-4D97-AF65-F5344CB8AC3E}">
        <p14:creationId xmlns:p14="http://schemas.microsoft.com/office/powerpoint/2010/main" val="2536098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blip>
          <a:srcRect/>
          <a:stretch>
            <a:fillRect t="23000"/>
          </a:stretch>
        </a:blipFill>
        <a:effectLst/>
      </p:bgPr>
    </p:bg>
    <p:spTree>
      <p:nvGrpSpPr>
        <p:cNvPr id="1" name=""/>
        <p:cNvGrpSpPr/>
        <p:nvPr/>
      </p:nvGrpSpPr>
      <p:grpSpPr>
        <a:xfrm>
          <a:off x="0" y="0"/>
          <a:ext cx="0" cy="0"/>
          <a:chOff x="0" y="0"/>
          <a:chExt cx="0" cy="0"/>
        </a:xfrm>
      </p:grpSpPr>
      <p:pic>
        <p:nvPicPr>
          <p:cNvPr id="66" name="Picture Placeholder 65" descr="Graphical user interface, application&#10;&#10;Description automatically generated">
            <a:extLst>
              <a:ext uri="{FF2B5EF4-FFF2-40B4-BE49-F238E27FC236}">
                <a16:creationId xmlns:a16="http://schemas.microsoft.com/office/drawing/2014/main" id="{A7B60B86-B213-B7A7-E109-3376E7C97881}"/>
              </a:ext>
            </a:extLst>
          </p:cNvPr>
          <p:cNvPicPr>
            <a:picLocks noGrp="1" noChangeAspect="1"/>
          </p:cNvPicPr>
          <p:nvPr>
            <p:ph type="pic" sz="quarter" idx="15"/>
          </p:nvPr>
        </p:nvPicPr>
        <p:blipFill rotWithShape="1">
          <a:blip r:embed="rId3">
            <a:extLst>
              <a:ext uri="{28A0092B-C50C-407E-A947-70E740481C1C}">
                <a14:useLocalDpi xmlns:a14="http://schemas.microsoft.com/office/drawing/2010/main" val="0"/>
              </a:ext>
            </a:extLst>
          </a:blip>
          <a:stretch/>
        </p:blipFill>
        <p:spPr>
          <a:xfrm>
            <a:off x="209843" y="310474"/>
            <a:ext cx="4270696" cy="1288166"/>
          </a:xfrm>
        </p:spPr>
      </p:pic>
      <p:sp>
        <p:nvSpPr>
          <p:cNvPr id="23" name="Text Placeholder 22">
            <a:extLst>
              <a:ext uri="{FF2B5EF4-FFF2-40B4-BE49-F238E27FC236}">
                <a16:creationId xmlns:a16="http://schemas.microsoft.com/office/drawing/2014/main" id="{E7C1551C-11ED-B28F-3507-5748EC2C5938}"/>
              </a:ext>
            </a:extLst>
          </p:cNvPr>
          <p:cNvSpPr>
            <a:spLocks noGrp="1"/>
          </p:cNvSpPr>
          <p:nvPr>
            <p:ph type="body" sz="quarter" idx="19"/>
          </p:nvPr>
        </p:nvSpPr>
        <p:spPr/>
        <p:txBody>
          <a:bodyPr>
            <a:normAutofit/>
          </a:bodyPr>
          <a:lstStyle/>
          <a:p>
            <a:endParaRPr lang="en-GB" sz="1800" dirty="0"/>
          </a:p>
        </p:txBody>
      </p:sp>
      <p:sp>
        <p:nvSpPr>
          <p:cNvPr id="24" name="Text Placeholder 23">
            <a:extLst>
              <a:ext uri="{FF2B5EF4-FFF2-40B4-BE49-F238E27FC236}">
                <a16:creationId xmlns:a16="http://schemas.microsoft.com/office/drawing/2014/main" id="{2A00FDAE-89A7-2E86-3B70-DDEE38C8E447}"/>
              </a:ext>
            </a:extLst>
          </p:cNvPr>
          <p:cNvSpPr>
            <a:spLocks noGrp="1"/>
          </p:cNvSpPr>
          <p:nvPr>
            <p:ph type="body" sz="quarter" idx="25"/>
          </p:nvPr>
        </p:nvSpPr>
        <p:spPr/>
        <p:txBody>
          <a:bodyPr/>
          <a:lstStyle/>
          <a:p>
            <a:endParaRPr lang="en-GB" dirty="0"/>
          </a:p>
        </p:txBody>
      </p:sp>
      <p:sp>
        <p:nvSpPr>
          <p:cNvPr id="38" name="Text Placeholder 37">
            <a:extLst>
              <a:ext uri="{FF2B5EF4-FFF2-40B4-BE49-F238E27FC236}">
                <a16:creationId xmlns:a16="http://schemas.microsoft.com/office/drawing/2014/main" id="{880DD8E2-3FFB-B2CC-9EA1-FAEE956E0673}"/>
              </a:ext>
            </a:extLst>
          </p:cNvPr>
          <p:cNvSpPr>
            <a:spLocks noGrp="1"/>
          </p:cNvSpPr>
          <p:nvPr>
            <p:ph type="body" sz="quarter" idx="26"/>
          </p:nvPr>
        </p:nvSpPr>
        <p:spPr>
          <a:xfrm>
            <a:off x="600284" y="8232694"/>
            <a:ext cx="11504360" cy="1170798"/>
          </a:xfrm>
        </p:spPr>
        <p:txBody>
          <a:bodyPr>
            <a:noAutofit/>
          </a:bodyPr>
          <a:lstStyle/>
          <a:p>
            <a:r>
              <a:rPr lang="en-GB" sz="2000" i="0" dirty="0">
                <a:effectLst/>
                <a:latin typeface="Trebuchet MS" panose="020B0603020202020204" pitchFamily="34" charset="0"/>
                <a:ea typeface="Calibri" panose="020F0502020204030204" pitchFamily="34" charset="0"/>
                <a:cs typeface="Times New Roman" panose="02020603050405020304" pitchFamily="18" charset="0"/>
              </a:rPr>
              <a:t>Organisation X, Country </a:t>
            </a:r>
            <a:r>
              <a:rPr lang="en-GB" sz="2000" i="0" dirty="0">
                <a:solidFill>
                  <a:srgbClr val="69ACDF"/>
                </a:solidFill>
                <a:effectLst/>
                <a:latin typeface="Trebuchet MS" panose="020B0603020202020204" pitchFamily="34" charset="0"/>
                <a:ea typeface="Calibri" panose="020F0502020204030204" pitchFamily="34" charset="0"/>
                <a:cs typeface="Times New Roman" panose="02020603050405020304" pitchFamily="18" charset="0"/>
              </a:rPr>
              <a:t>|</a:t>
            </a:r>
            <a:r>
              <a:rPr lang="en-GB" sz="2000" i="0" dirty="0">
                <a:effectLst/>
                <a:latin typeface="Trebuchet MS" panose="020B0603020202020204" pitchFamily="34" charset="0"/>
                <a:ea typeface="Calibri" panose="020F0502020204030204" pitchFamily="34" charset="0"/>
                <a:cs typeface="Times New Roman" panose="02020603050405020304" pitchFamily="18" charset="0"/>
              </a:rPr>
              <a:t> Organisation Y, Country </a:t>
            </a:r>
            <a:r>
              <a:rPr lang="en-GB" sz="2000" i="0" dirty="0">
                <a:solidFill>
                  <a:srgbClr val="69ACDF"/>
                </a:solidFill>
                <a:effectLst/>
                <a:latin typeface="Trebuchet MS" panose="020B0603020202020204" pitchFamily="34" charset="0"/>
                <a:ea typeface="Calibri" panose="020F0502020204030204" pitchFamily="34" charset="0"/>
                <a:cs typeface="Times New Roman" panose="02020603050405020304" pitchFamily="18" charset="0"/>
              </a:rPr>
              <a:t>|</a:t>
            </a:r>
            <a:r>
              <a:rPr lang="en-GB" sz="2000" i="0" dirty="0">
                <a:effectLst/>
                <a:latin typeface="Trebuchet MS" panose="020B0603020202020204" pitchFamily="34" charset="0"/>
                <a:ea typeface="Calibri" panose="020F0502020204030204" pitchFamily="34" charset="0"/>
                <a:cs typeface="Times New Roman" panose="02020603050405020304" pitchFamily="18" charset="0"/>
              </a:rPr>
              <a:t> Organisation Z, Country </a:t>
            </a:r>
            <a:r>
              <a:rPr lang="en-GB" sz="2000" i="0" dirty="0">
                <a:solidFill>
                  <a:srgbClr val="69ACDF"/>
                </a:solidFill>
                <a:effectLst/>
                <a:latin typeface="Trebuchet MS" panose="020B0603020202020204" pitchFamily="34" charset="0"/>
                <a:ea typeface="Calibri" panose="020F0502020204030204" pitchFamily="34" charset="0"/>
                <a:cs typeface="Times New Roman" panose="02020603050405020304" pitchFamily="18" charset="0"/>
              </a:rPr>
              <a:t>|</a:t>
            </a:r>
            <a:r>
              <a:rPr lang="en-GB" sz="2000" i="0" dirty="0">
                <a:effectLst/>
                <a:latin typeface="Trebuchet MS" panose="020B0603020202020204" pitchFamily="34" charset="0"/>
                <a:ea typeface="Calibri" panose="020F0502020204030204" pitchFamily="34" charset="0"/>
                <a:cs typeface="Times New Roman" panose="02020603050405020304" pitchFamily="18" charset="0"/>
              </a:rPr>
              <a:t> Organisation Å, Country </a:t>
            </a:r>
            <a:r>
              <a:rPr lang="en-GB" sz="2000" i="0" dirty="0">
                <a:solidFill>
                  <a:srgbClr val="69ACDF"/>
                </a:solidFill>
                <a:effectLst/>
                <a:latin typeface="Trebuchet MS" panose="020B0603020202020204" pitchFamily="34" charset="0"/>
                <a:ea typeface="Calibri" panose="020F0502020204030204" pitchFamily="34" charset="0"/>
                <a:cs typeface="Times New Roman" panose="02020603050405020304" pitchFamily="18" charset="0"/>
              </a:rPr>
              <a:t>| </a:t>
            </a:r>
            <a:r>
              <a:rPr lang="en-GB" sz="2000" i="0" dirty="0">
                <a:effectLst/>
                <a:latin typeface="Trebuchet MS" panose="020B0603020202020204" pitchFamily="34" charset="0"/>
                <a:ea typeface="Calibri" panose="020F0502020204030204" pitchFamily="34" charset="0"/>
                <a:cs typeface="Times New Roman" panose="02020603050405020304" pitchFamily="18" charset="0"/>
              </a:rPr>
              <a:t>Organisation Ä, Country </a:t>
            </a:r>
            <a:r>
              <a:rPr lang="en-GB" sz="2000" i="0" dirty="0">
                <a:solidFill>
                  <a:srgbClr val="69ACDF"/>
                </a:solidFill>
                <a:effectLst/>
                <a:latin typeface="Trebuchet MS" panose="020B0603020202020204" pitchFamily="34" charset="0"/>
                <a:ea typeface="Calibri" panose="020F0502020204030204" pitchFamily="34" charset="0"/>
                <a:cs typeface="Times New Roman" panose="02020603050405020304" pitchFamily="18" charset="0"/>
              </a:rPr>
              <a:t>|</a:t>
            </a:r>
            <a:r>
              <a:rPr lang="en-GB" sz="2000" i="0" dirty="0">
                <a:effectLst/>
                <a:latin typeface="Trebuchet MS" panose="020B0603020202020204" pitchFamily="34" charset="0"/>
                <a:ea typeface="Calibri" panose="020F0502020204030204" pitchFamily="34" charset="0"/>
                <a:cs typeface="Times New Roman" panose="02020603050405020304" pitchFamily="18" charset="0"/>
              </a:rPr>
              <a:t> Organisation Ö, Country</a:t>
            </a:r>
          </a:p>
        </p:txBody>
      </p:sp>
      <p:sp>
        <p:nvSpPr>
          <p:cNvPr id="26" name="Content Placeholder 25">
            <a:extLst>
              <a:ext uri="{FF2B5EF4-FFF2-40B4-BE49-F238E27FC236}">
                <a16:creationId xmlns:a16="http://schemas.microsoft.com/office/drawing/2014/main" id="{E01DAA38-3A54-4556-75D5-022C1F59BBCF}"/>
              </a:ext>
            </a:extLst>
          </p:cNvPr>
          <p:cNvSpPr>
            <a:spLocks noGrp="1"/>
          </p:cNvSpPr>
          <p:nvPr>
            <p:ph sz="quarter" idx="28"/>
          </p:nvPr>
        </p:nvSpPr>
        <p:spPr/>
        <p:txBody>
          <a:bodyPr/>
          <a:lstStyle/>
          <a:p>
            <a:endParaRPr lang="en-GB" dirty="0"/>
          </a:p>
        </p:txBody>
      </p:sp>
      <p:sp>
        <p:nvSpPr>
          <p:cNvPr id="27" name="Text Placeholder 26">
            <a:extLst>
              <a:ext uri="{FF2B5EF4-FFF2-40B4-BE49-F238E27FC236}">
                <a16:creationId xmlns:a16="http://schemas.microsoft.com/office/drawing/2014/main" id="{E89E8013-AB00-ADC8-BBE7-2A41B6F4945C}"/>
              </a:ext>
            </a:extLst>
          </p:cNvPr>
          <p:cNvSpPr>
            <a:spLocks noGrp="1"/>
          </p:cNvSpPr>
          <p:nvPr>
            <p:ph type="body" sz="quarter" idx="30"/>
          </p:nvPr>
        </p:nvSpPr>
        <p:spPr/>
        <p:txBody>
          <a:bodyPr/>
          <a:lstStyle/>
          <a:p>
            <a:endParaRPr lang="en-GB" dirty="0"/>
          </a:p>
        </p:txBody>
      </p:sp>
      <p:sp>
        <p:nvSpPr>
          <p:cNvPr id="15" name="TextBox 14">
            <a:extLst>
              <a:ext uri="{FF2B5EF4-FFF2-40B4-BE49-F238E27FC236}">
                <a16:creationId xmlns:a16="http://schemas.microsoft.com/office/drawing/2014/main" id="{E2899AD5-BA7A-B3C2-2B12-7807214D1B8D}"/>
              </a:ext>
            </a:extLst>
          </p:cNvPr>
          <p:cNvSpPr txBox="1"/>
          <p:nvPr/>
        </p:nvSpPr>
        <p:spPr>
          <a:xfrm>
            <a:off x="6816559" y="310474"/>
            <a:ext cx="5588474" cy="646331"/>
          </a:xfrm>
          <a:prstGeom prst="rect">
            <a:avLst/>
          </a:prstGeom>
          <a:noFill/>
        </p:spPr>
        <p:txBody>
          <a:bodyPr wrap="square" rtlCol="0">
            <a:spAutoFit/>
          </a:bodyPr>
          <a:lstStyle/>
          <a:p>
            <a:r>
              <a:rPr lang="en-GB" sz="3600" dirty="0">
                <a:solidFill>
                  <a:srgbClr val="2D2D86"/>
                </a:solidFill>
                <a:latin typeface="Trebuchet MS" panose="020B0603020202020204" pitchFamily="34" charset="0"/>
              </a:rPr>
              <a:t>PROJECT ACRONYM</a:t>
            </a:r>
            <a:endParaRPr lang="fr-FR" sz="3600" dirty="0">
              <a:solidFill>
                <a:srgbClr val="2D2D86"/>
              </a:solidFill>
              <a:latin typeface="Trebuchet MS" panose="020B0603020202020204" pitchFamily="34" charset="0"/>
            </a:endParaRPr>
          </a:p>
        </p:txBody>
      </p:sp>
      <p:sp>
        <p:nvSpPr>
          <p:cNvPr id="2" name="TextBox 1">
            <a:extLst>
              <a:ext uri="{FF2B5EF4-FFF2-40B4-BE49-F238E27FC236}">
                <a16:creationId xmlns:a16="http://schemas.microsoft.com/office/drawing/2014/main" id="{1CF07A86-A4B1-6CA5-CA2F-C2D0F1FEBA38}"/>
              </a:ext>
            </a:extLst>
          </p:cNvPr>
          <p:cNvSpPr txBox="1"/>
          <p:nvPr/>
        </p:nvSpPr>
        <p:spPr>
          <a:xfrm>
            <a:off x="7777779" y="1961279"/>
            <a:ext cx="4141694" cy="923330"/>
          </a:xfrm>
          <a:prstGeom prst="rect">
            <a:avLst/>
          </a:prstGeom>
          <a:noFill/>
        </p:spPr>
        <p:txBody>
          <a:bodyPr wrap="square" rtlCol="0">
            <a:spAutoFit/>
          </a:bodyPr>
          <a:lstStyle/>
          <a:p>
            <a:pPr algn="ctr"/>
            <a:r>
              <a:rPr kumimoji="0" lang="en-GB" altLang="en-US" sz="1800" b="1" i="0" u="none" strike="noStrike" cap="none" normalizeH="0" baseline="0" dirty="0">
                <a:ln>
                  <a:noFill/>
                </a:ln>
                <a:solidFill>
                  <a:schemeClr val="tx1"/>
                </a:solidFill>
                <a:effectLst/>
                <a:latin typeface="Trebuchet MS" panose="020B0603020202020204" pitchFamily="34" charset="0"/>
              </a:rPr>
              <a:t>This is done with </a:t>
            </a:r>
            <a:r>
              <a:rPr kumimoji="0" lang="en-GB" altLang="en-US" sz="1800" b="1" i="0" u="none" strike="noStrike" cap="none" normalizeH="0" baseline="0" dirty="0">
                <a:ln>
                  <a:noFill/>
                </a:ln>
                <a:solidFill>
                  <a:srgbClr val="2D2D86"/>
                </a:solidFill>
                <a:effectLst/>
                <a:latin typeface="Trebuchet MS" panose="020B0603020202020204" pitchFamily="34" charset="0"/>
              </a:rPr>
              <a:t>XXXXXX</a:t>
            </a:r>
            <a:r>
              <a:rPr kumimoji="0" lang="en-GB" altLang="en-US" sz="1800" b="1" i="0" u="none" strike="noStrike" cap="none" normalizeH="0" baseline="0" dirty="0">
                <a:ln>
                  <a:noFill/>
                </a:ln>
                <a:solidFill>
                  <a:schemeClr val="tx1"/>
                </a:solidFill>
                <a:effectLst/>
                <a:latin typeface="Trebuchet MS" panose="020B0603020202020204" pitchFamily="34" charset="0"/>
              </a:rPr>
              <a:t> euros from the European Union through the Central Baltic Programme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 name="Text Box 2">
            <a:extLst>
              <a:ext uri="{FF2B5EF4-FFF2-40B4-BE49-F238E27FC236}">
                <a16:creationId xmlns:a16="http://schemas.microsoft.com/office/drawing/2014/main" id="{796DEC36-63BE-0088-BA32-EFE0A2C0EB95}"/>
              </a:ext>
            </a:extLst>
          </p:cNvPr>
          <p:cNvSpPr txBox="1">
            <a:spLocks noChangeArrowheads="1"/>
          </p:cNvSpPr>
          <p:nvPr/>
        </p:nvSpPr>
        <p:spPr bwMode="auto">
          <a:xfrm>
            <a:off x="600249" y="1991075"/>
            <a:ext cx="5456649" cy="461665"/>
          </a:xfrm>
          <a:prstGeom prst="rect">
            <a:avLst/>
          </a:prstGeom>
          <a:solidFill>
            <a:srgbClr val="FFFFFF">
              <a:alpha val="0"/>
            </a:srgbClr>
          </a:solidFill>
          <a:ln>
            <a:noFill/>
          </a:ln>
          <a:effec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GB" altLang="en-US" sz="2400" b="1" i="0" u="none" strike="noStrike" cap="none" normalizeH="0" baseline="0" dirty="0">
                <a:ln>
                  <a:noFill/>
                </a:ln>
                <a:solidFill>
                  <a:srgbClr val="001489"/>
                </a:solidFill>
                <a:effectLst/>
                <a:latin typeface="Trebuchet MS" panose="020B0603020202020204" pitchFamily="34" charset="0"/>
              </a:rPr>
              <a:t>The p</a:t>
            </a:r>
            <a:r>
              <a:rPr kumimoji="0" lang="et-EE" altLang="en-US" sz="2400" b="1" i="0" u="none" strike="noStrike" cap="none" normalizeH="0" baseline="0" dirty="0">
                <a:ln>
                  <a:noFill/>
                </a:ln>
                <a:solidFill>
                  <a:srgbClr val="001489"/>
                </a:solidFill>
                <a:effectLst/>
                <a:latin typeface="Trebuchet MS" panose="020B0603020202020204" pitchFamily="34" charset="0"/>
              </a:rPr>
              <a:t>roject</a:t>
            </a:r>
            <a:r>
              <a:rPr kumimoji="0" lang="en-US" altLang="en-US" sz="2400" b="1" i="0" u="none" strike="noStrike" cap="none" normalizeH="0" baseline="0" dirty="0">
                <a:ln>
                  <a:noFill/>
                </a:ln>
                <a:solidFill>
                  <a:srgbClr val="001489"/>
                </a:solidFill>
                <a:effectLst/>
                <a:latin typeface="Trebuchet MS" panose="020B0603020202020204" pitchFamily="34" charset="0"/>
              </a:rPr>
              <a:t> XXXXXXXXXX aims at:</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
        <p:nvSpPr>
          <p:cNvPr id="4" name="Text Box 2">
            <a:extLst>
              <a:ext uri="{FF2B5EF4-FFF2-40B4-BE49-F238E27FC236}">
                <a16:creationId xmlns:a16="http://schemas.microsoft.com/office/drawing/2014/main" id="{9B573CC4-73F7-E16D-4850-CF175DF50F58}"/>
              </a:ext>
            </a:extLst>
          </p:cNvPr>
          <p:cNvSpPr txBox="1">
            <a:spLocks noChangeArrowheads="1"/>
          </p:cNvSpPr>
          <p:nvPr/>
        </p:nvSpPr>
        <p:spPr bwMode="auto">
          <a:xfrm>
            <a:off x="601714" y="4829319"/>
            <a:ext cx="5884037" cy="461665"/>
          </a:xfrm>
          <a:prstGeom prst="rect">
            <a:avLst/>
          </a:prstGeom>
          <a:solidFill>
            <a:srgbClr val="FFFFFF">
              <a:alpha val="0"/>
            </a:srgbClr>
          </a:solidFill>
          <a:ln>
            <a:noFill/>
          </a:ln>
          <a:effec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800"/>
              </a:spcAft>
              <a:buClrTx/>
              <a:buSzTx/>
              <a:buFontTx/>
              <a:buNone/>
              <a:tabLst/>
            </a:pPr>
            <a:r>
              <a:rPr kumimoji="0" lang="en-GB" altLang="en-US" sz="2400" b="1" i="0" u="none" strike="noStrike" cap="none" normalizeH="0" baseline="0" dirty="0">
                <a:ln>
                  <a:noFill/>
                </a:ln>
                <a:solidFill>
                  <a:srgbClr val="001489"/>
                </a:solidFill>
                <a:effectLst/>
                <a:latin typeface="Trebuchet MS" panose="020B0603020202020204" pitchFamily="34" charset="0"/>
              </a:rPr>
              <a:t>The p</a:t>
            </a:r>
            <a:r>
              <a:rPr kumimoji="0" lang="et-EE" altLang="en-US" sz="2400" b="1" i="0" u="none" strike="noStrike" cap="none" normalizeH="0" baseline="0" dirty="0">
                <a:ln>
                  <a:noFill/>
                </a:ln>
                <a:solidFill>
                  <a:srgbClr val="001489"/>
                </a:solidFill>
                <a:effectLst/>
                <a:latin typeface="Trebuchet MS" panose="020B0603020202020204" pitchFamily="34" charset="0"/>
              </a:rPr>
              <a:t>roject</a:t>
            </a:r>
            <a:r>
              <a:rPr kumimoji="0" lang="en-US" altLang="en-US" sz="2400" b="1" i="0" u="none" strike="noStrike" cap="none" normalizeH="0" baseline="0" dirty="0">
                <a:ln>
                  <a:noFill/>
                </a:ln>
                <a:solidFill>
                  <a:srgbClr val="001489"/>
                </a:solidFill>
                <a:effectLst/>
                <a:latin typeface="Trebuchet MS" panose="020B0603020202020204" pitchFamily="34" charset="0"/>
              </a:rPr>
              <a:t> XXXXXXXXXX will result in:</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
        <p:nvSpPr>
          <p:cNvPr id="5" name="TextBox 4">
            <a:extLst>
              <a:ext uri="{FF2B5EF4-FFF2-40B4-BE49-F238E27FC236}">
                <a16:creationId xmlns:a16="http://schemas.microsoft.com/office/drawing/2014/main" id="{92D9282F-8DC4-B712-8CB2-4A0522EB3F03}"/>
              </a:ext>
            </a:extLst>
          </p:cNvPr>
          <p:cNvSpPr txBox="1"/>
          <p:nvPr/>
        </p:nvSpPr>
        <p:spPr>
          <a:xfrm>
            <a:off x="600283" y="7668067"/>
            <a:ext cx="5869538" cy="467757"/>
          </a:xfrm>
          <a:prstGeom prst="rect">
            <a:avLst/>
          </a:prstGeom>
          <a:solidFill>
            <a:srgbClr val="FFFFFF">
              <a:alpha val="0"/>
            </a:srgbClr>
          </a:solidFill>
          <a:effectLst/>
        </p:spPr>
        <p:txBody>
          <a:bodyPr wrap="square">
            <a:spAutoFit/>
          </a:bodyPr>
          <a:lstStyle/>
          <a:p>
            <a:pPr>
              <a:lnSpc>
                <a:spcPct val="107000"/>
              </a:lnSpc>
              <a:spcAft>
                <a:spcPts val="800"/>
              </a:spcAft>
            </a:pPr>
            <a:r>
              <a:rPr lang="en-US" sz="2400" b="1" dirty="0">
                <a:solidFill>
                  <a:srgbClr val="001489"/>
                </a:solidFill>
                <a:effectLst/>
                <a:latin typeface="Trebuchet MS" panose="020B0603020202020204" pitchFamily="34" charset="0"/>
                <a:ea typeface="Calibri" panose="020F0502020204030204" pitchFamily="34" charset="0"/>
                <a:cs typeface="Times New Roman" panose="02020603050405020304" pitchFamily="18" charset="0"/>
              </a:rPr>
              <a:t>The project is a joint cooperation of:</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Picture Placeholder 6">
            <a:extLst>
              <a:ext uri="{FF2B5EF4-FFF2-40B4-BE49-F238E27FC236}">
                <a16:creationId xmlns:a16="http://schemas.microsoft.com/office/drawing/2014/main" id="{79C2DC60-9915-7699-99AC-1205C34C2B55}"/>
              </a:ext>
            </a:extLst>
          </p:cNvPr>
          <p:cNvSpPr>
            <a:spLocks noGrp="1"/>
          </p:cNvSpPr>
          <p:nvPr>
            <p:ph type="pic" sz="quarter" idx="10"/>
          </p:nvPr>
        </p:nvSpPr>
        <p:spPr>
          <a:xfrm>
            <a:off x="6785170" y="3237963"/>
            <a:ext cx="6126911" cy="4293064"/>
          </a:xfrm>
        </p:spPr>
        <p:txBody>
          <a:bodyPr/>
          <a:lstStyle/>
          <a:p>
            <a:endParaRPr lang="en-GB" dirty="0"/>
          </a:p>
        </p:txBody>
      </p:sp>
    </p:spTree>
    <p:extLst>
      <p:ext uri="{BB962C8B-B14F-4D97-AF65-F5344CB8AC3E}">
        <p14:creationId xmlns:p14="http://schemas.microsoft.com/office/powerpoint/2010/main" val="4231905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F2B56-73C1-CE00-E9FF-663C3B26B098}"/>
              </a:ext>
            </a:extLst>
          </p:cNvPr>
          <p:cNvSpPr>
            <a:spLocks noGrp="1"/>
          </p:cNvSpPr>
          <p:nvPr>
            <p:ph type="title"/>
          </p:nvPr>
        </p:nvSpPr>
        <p:spPr>
          <a:xfrm>
            <a:off x="879475" y="1344705"/>
            <a:ext cx="11042650" cy="1022257"/>
          </a:xfrm>
        </p:spPr>
        <p:txBody>
          <a:bodyPr/>
          <a:lstStyle/>
          <a:p>
            <a:r>
              <a:rPr lang="et-EE" dirty="0">
                <a:latin typeface="Trebuchet MS" panose="020B0603020202020204" pitchFamily="34" charset="0"/>
              </a:rPr>
              <a:t>Technical g</a:t>
            </a:r>
            <a:r>
              <a:rPr lang="fi-FI" dirty="0" err="1">
                <a:latin typeface="Trebuchet MS" panose="020B0603020202020204" pitchFamily="34" charset="0"/>
              </a:rPr>
              <a:t>uidance</a:t>
            </a:r>
            <a:endParaRPr lang="en-GB" dirty="0">
              <a:latin typeface="Trebuchet MS" panose="020B0603020202020204" pitchFamily="34" charset="0"/>
            </a:endParaRPr>
          </a:p>
        </p:txBody>
      </p:sp>
      <p:sp>
        <p:nvSpPr>
          <p:cNvPr id="3" name="Content Placeholder 2">
            <a:extLst>
              <a:ext uri="{FF2B5EF4-FFF2-40B4-BE49-F238E27FC236}">
                <a16:creationId xmlns:a16="http://schemas.microsoft.com/office/drawing/2014/main" id="{D4CFE8B6-5E88-6ADB-51C6-89D3B98D37E0}"/>
              </a:ext>
            </a:extLst>
          </p:cNvPr>
          <p:cNvSpPr>
            <a:spLocks noGrp="1"/>
          </p:cNvSpPr>
          <p:nvPr>
            <p:ph idx="1"/>
          </p:nvPr>
        </p:nvSpPr>
        <p:spPr/>
        <p:txBody>
          <a:bodyPr/>
          <a:lstStyle/>
          <a:p>
            <a:r>
              <a:rPr lang="en-GB" dirty="0">
                <a:latin typeface="Trebuchet MS" panose="020B0603020202020204" pitchFamily="34" charset="0"/>
              </a:rPr>
              <a:t>All project partner organisations must display at least one information poster (minimum size A3) in their premises. </a:t>
            </a:r>
          </a:p>
          <a:p>
            <a:r>
              <a:rPr lang="en-GB" dirty="0">
                <a:latin typeface="Trebuchet MS" panose="020B0603020202020204" pitchFamily="34" charset="0"/>
              </a:rPr>
              <a:t>The poster has to be in a place where it is well visible to the public such as an entrance area of a building. </a:t>
            </a:r>
          </a:p>
          <a:p>
            <a:r>
              <a:rPr lang="en-GB" dirty="0">
                <a:latin typeface="Trebuchet MS" panose="020B0603020202020204" pitchFamily="34" charset="0"/>
              </a:rPr>
              <a:t>The template is a model that the project can freely adjust to its own needs.</a:t>
            </a:r>
          </a:p>
          <a:p>
            <a:r>
              <a:rPr lang="en-GB" sz="2800" noProof="0" dirty="0"/>
              <a:t>Use a featured project-related image. Adjust size and crop to fit the frame.</a:t>
            </a:r>
            <a:endParaRPr lang="en-GB" dirty="0">
              <a:latin typeface="Trebuchet MS" panose="020B0603020202020204" pitchFamily="34" charset="0"/>
            </a:endParaRPr>
          </a:p>
          <a:p>
            <a:r>
              <a:rPr lang="en-GB" dirty="0">
                <a:highlight>
                  <a:srgbClr val="FFFF00"/>
                </a:highlight>
                <a:latin typeface="Trebuchet MS" panose="020B0603020202020204" pitchFamily="34" charset="0"/>
              </a:rPr>
              <a:t>If you want to change the locked text, select </a:t>
            </a:r>
            <a:r>
              <a:rPr lang="en-GB" b="1" dirty="0">
                <a:highlight>
                  <a:srgbClr val="FFFF00"/>
                </a:highlight>
                <a:latin typeface="Trebuchet MS" panose="020B0603020202020204" pitchFamily="34" charset="0"/>
              </a:rPr>
              <a:t>View -&gt; Slide Master </a:t>
            </a:r>
            <a:r>
              <a:rPr lang="en-GB" dirty="0">
                <a:highlight>
                  <a:srgbClr val="FFFF00"/>
                </a:highlight>
                <a:latin typeface="Trebuchet MS" panose="020B0603020202020204" pitchFamily="34" charset="0"/>
              </a:rPr>
              <a:t>from the main menu and change it according to your needs (for example, if you want to write in the local language).</a:t>
            </a:r>
          </a:p>
          <a:p>
            <a:pPr marL="0" indent="0">
              <a:buNone/>
            </a:pPr>
            <a:endParaRPr lang="en-GB" dirty="0"/>
          </a:p>
        </p:txBody>
      </p:sp>
    </p:spTree>
    <p:extLst>
      <p:ext uri="{BB962C8B-B14F-4D97-AF65-F5344CB8AC3E}">
        <p14:creationId xmlns:p14="http://schemas.microsoft.com/office/powerpoint/2010/main" val="58994884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3DC5934708A584282A782EA44D1CE1F" ma:contentTypeVersion="15" ma:contentTypeDescription="Create a new document." ma:contentTypeScope="" ma:versionID="01914090d48e098b8c51947f4b6aa8b6">
  <xsd:schema xmlns:xsd="http://www.w3.org/2001/XMLSchema" xmlns:xs="http://www.w3.org/2001/XMLSchema" xmlns:p="http://schemas.microsoft.com/office/2006/metadata/properties" xmlns:ns2="10107810-86c6-471a-a9f6-ed8196bf6957" xmlns:ns3="a46c6e62-97f4-430e-b8db-c3a0e864500c" targetNamespace="http://schemas.microsoft.com/office/2006/metadata/properties" ma:root="true" ma:fieldsID="4c728b6b15d793623553cf99bd205442" ns2:_="" ns3:_="">
    <xsd:import namespace="10107810-86c6-471a-a9f6-ed8196bf6957"/>
    <xsd:import namespace="a46c6e62-97f4-430e-b8db-c3a0e864500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107810-86c6-471a-a9f6-ed8196bf69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97a974e0-14ba-45ff-a93d-a004a6b0ace6"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a46c6e62-97f4-430e-b8db-c3a0e864500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1505fa63-5196-457a-ae66-ac83efe557e1}" ma:internalName="TaxCatchAll" ma:showField="CatchAllData" ma:web="a46c6e62-97f4-430e-b8db-c3a0e864500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98C7D23-9E87-4B5F-9EC6-39B4D86C749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0107810-86c6-471a-a9f6-ed8196bf6957"/>
    <ds:schemaRef ds:uri="a46c6e62-97f4-430e-b8db-c3a0e864500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E2D8853-BD2A-4366-BB8A-DA1D9F5E89E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792</TotalTime>
  <Words>256</Words>
  <Application>Microsoft Office PowerPoint</Application>
  <PresentationFormat>A3 Paper (297x420 mm)</PresentationFormat>
  <Paragraphs>18</Paragraphs>
  <Slides>3</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vt:i4>
      </vt:variant>
    </vt:vector>
  </HeadingPairs>
  <TitlesOfParts>
    <vt:vector size="9" baseType="lpstr">
      <vt:lpstr>Arial</vt:lpstr>
      <vt:lpstr>Calibri</vt:lpstr>
      <vt:lpstr>Calibri Light</vt:lpstr>
      <vt:lpstr>Trebuchet MS</vt:lpstr>
      <vt:lpstr>Office Theme</vt:lpstr>
      <vt:lpstr>Custom Design</vt:lpstr>
      <vt:lpstr>PowerPoint Presentation</vt:lpstr>
      <vt:lpstr>PowerPoint Presentation</vt:lpstr>
      <vt:lpstr>Technical guidance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Central Baltic Programme</dc:creator>
  <cp:lastModifiedBy>Valde-Komp Kersti</cp:lastModifiedBy>
  <cp:revision>83</cp:revision>
  <dcterms:created xsi:type="dcterms:W3CDTF">2021-03-04T13:02:36Z</dcterms:created>
  <dcterms:modified xsi:type="dcterms:W3CDTF">2025-04-30T07:20:47Z</dcterms:modified>
</cp:coreProperties>
</file>